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74"/>
  </p:notesMasterIdLst>
  <p:handoutMasterIdLst>
    <p:handoutMasterId r:id="rId75"/>
  </p:handoutMasterIdLst>
  <p:sldIdLst>
    <p:sldId id="627" r:id="rId4"/>
    <p:sldId id="676" r:id="rId5"/>
    <p:sldId id="677" r:id="rId6"/>
    <p:sldId id="622" r:id="rId7"/>
    <p:sldId id="678" r:id="rId8"/>
    <p:sldId id="636" r:id="rId9"/>
    <p:sldId id="641" r:id="rId10"/>
    <p:sldId id="642" r:id="rId11"/>
    <p:sldId id="644" r:id="rId12"/>
    <p:sldId id="645" r:id="rId13"/>
    <p:sldId id="646" r:id="rId14"/>
    <p:sldId id="647" r:id="rId15"/>
    <p:sldId id="680" r:id="rId16"/>
    <p:sldId id="648" r:id="rId17"/>
    <p:sldId id="649" r:id="rId18"/>
    <p:sldId id="650" r:id="rId19"/>
    <p:sldId id="651" r:id="rId20"/>
    <p:sldId id="652" r:id="rId21"/>
    <p:sldId id="653" r:id="rId22"/>
    <p:sldId id="654" r:id="rId23"/>
    <p:sldId id="655" r:id="rId24"/>
    <p:sldId id="656" r:id="rId25"/>
    <p:sldId id="657" r:id="rId26"/>
    <p:sldId id="658" r:id="rId27"/>
    <p:sldId id="659" r:id="rId28"/>
    <p:sldId id="661" r:id="rId29"/>
    <p:sldId id="660" r:id="rId30"/>
    <p:sldId id="662" r:id="rId31"/>
    <p:sldId id="663" r:id="rId32"/>
    <p:sldId id="664" r:id="rId33"/>
    <p:sldId id="665" r:id="rId34"/>
    <p:sldId id="681" r:id="rId35"/>
    <p:sldId id="666" r:id="rId36"/>
    <p:sldId id="682" r:id="rId37"/>
    <p:sldId id="667" r:id="rId38"/>
    <p:sldId id="668" r:id="rId39"/>
    <p:sldId id="669" r:id="rId40"/>
    <p:sldId id="670" r:id="rId41"/>
    <p:sldId id="672" r:id="rId42"/>
    <p:sldId id="683" r:id="rId43"/>
    <p:sldId id="673" r:id="rId44"/>
    <p:sldId id="684" r:id="rId45"/>
    <p:sldId id="674" r:id="rId46"/>
    <p:sldId id="685" r:id="rId47"/>
    <p:sldId id="692" r:id="rId48"/>
    <p:sldId id="696" r:id="rId49"/>
    <p:sldId id="697" r:id="rId50"/>
    <p:sldId id="698" r:id="rId51"/>
    <p:sldId id="699" r:id="rId52"/>
    <p:sldId id="700" r:id="rId53"/>
    <p:sldId id="701" r:id="rId54"/>
    <p:sldId id="703" r:id="rId55"/>
    <p:sldId id="702" r:id="rId56"/>
    <p:sldId id="704" r:id="rId57"/>
    <p:sldId id="705" r:id="rId58"/>
    <p:sldId id="706" r:id="rId59"/>
    <p:sldId id="707" r:id="rId60"/>
    <p:sldId id="708" r:id="rId61"/>
    <p:sldId id="709" r:id="rId62"/>
    <p:sldId id="710" r:id="rId63"/>
    <p:sldId id="711" r:id="rId64"/>
    <p:sldId id="712" r:id="rId65"/>
    <p:sldId id="713" r:id="rId66"/>
    <p:sldId id="687" r:id="rId67"/>
    <p:sldId id="688" r:id="rId68"/>
    <p:sldId id="689" r:id="rId69"/>
    <p:sldId id="690" r:id="rId70"/>
    <p:sldId id="693" r:id="rId71"/>
    <p:sldId id="694" r:id="rId72"/>
    <p:sldId id="626" r:id="rId73"/>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0D4"/>
    <a:srgbClr val="E7E7E8"/>
    <a:srgbClr val="262673"/>
    <a:srgbClr val="0404E6"/>
    <a:srgbClr val="F26200"/>
    <a:srgbClr val="FF6600"/>
    <a:srgbClr val="D16D09"/>
    <a:srgbClr val="D15509"/>
    <a:srgbClr val="FF3300"/>
    <a:srgbClr val="222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4" autoAdjust="0"/>
    <p:restoredTop sz="88620" autoAdjust="0"/>
  </p:normalViewPr>
  <p:slideViewPr>
    <p:cSldViewPr>
      <p:cViewPr varScale="1">
        <p:scale>
          <a:sx n="72" d="100"/>
          <a:sy n="72" d="100"/>
        </p:scale>
        <p:origin x="1594"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_rels/data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5" Type="http://schemas.openxmlformats.org/officeDocument/2006/relationships/image" Target="../media/image56.jpeg"/><Relationship Id="rId4" Type="http://schemas.openxmlformats.org/officeDocument/2006/relationships/image" Target="../media/image55.jpeg"/></Relationships>
</file>

<file path=ppt/diagrams/_rels/data13.xml.rels><?xml version="1.0" encoding="UTF-8" standalone="yes"?>
<Relationships xmlns="http://schemas.openxmlformats.org/package/2006/relationships"><Relationship Id="rId1" Type="http://schemas.openxmlformats.org/officeDocument/2006/relationships/image" Target="../media/image64.png"/></Relationships>
</file>

<file path=ppt/diagrams/_rels/data14.xml.rels><?xml version="1.0" encoding="UTF-8" standalone="yes"?>
<Relationships xmlns="http://schemas.openxmlformats.org/package/2006/relationships"><Relationship Id="rId1" Type="http://schemas.openxmlformats.org/officeDocument/2006/relationships/image" Target="../media/image66.jpeg"/></Relationships>
</file>

<file path=ppt/diagrams/_rels/data15.xml.rels><?xml version="1.0" encoding="UTF-8" standalone="yes"?>
<Relationships xmlns="http://schemas.openxmlformats.org/package/2006/relationships"><Relationship Id="rId1" Type="http://schemas.openxmlformats.org/officeDocument/2006/relationships/image" Target="../media/image67.jpeg"/></Relationships>
</file>

<file path=ppt/diagrams/_rels/data16.xml.rels><?xml version="1.0" encoding="UTF-8" standalone="yes"?>
<Relationships xmlns="http://schemas.openxmlformats.org/package/2006/relationships"><Relationship Id="rId1" Type="http://schemas.openxmlformats.org/officeDocument/2006/relationships/image" Target="../media/image69.jpe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ata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image" Target="../media/image20.jpeg"/><Relationship Id="rId4" Type="http://schemas.openxmlformats.org/officeDocument/2006/relationships/image" Target="../media/image22.jpeg"/></Relationships>
</file>

<file path=ppt/diagrams/_rels/data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ata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_rels/data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gif"/><Relationship Id="rId9" Type="http://schemas.openxmlformats.org/officeDocument/2006/relationships/image" Target="../media/image40.png"/></Relationships>
</file>

<file path=ppt/diagrams/_rels/data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5" Type="http://schemas.openxmlformats.org/officeDocument/2006/relationships/image" Target="../media/image45.jpeg"/><Relationship Id="rId4" Type="http://schemas.openxmlformats.org/officeDocument/2006/relationships/image" Target="../media/image44.jpeg"/></Relationships>
</file>

<file path=ppt/diagrams/_rels/data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5" Type="http://schemas.openxmlformats.org/officeDocument/2006/relationships/image" Target="../media/image56.jpeg"/><Relationship Id="rId4" Type="http://schemas.openxmlformats.org/officeDocument/2006/relationships/image" Target="../media/image55.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64.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66.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6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image" Target="../media/image20.jpeg"/><Relationship Id="rId4" Type="http://schemas.openxmlformats.org/officeDocument/2006/relationships/image" Target="../media/image2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gif"/><Relationship Id="rId9" Type="http://schemas.openxmlformats.org/officeDocument/2006/relationships/image" Target="../media/image4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5" Type="http://schemas.openxmlformats.org/officeDocument/2006/relationships/image" Target="../media/image45.jpeg"/><Relationship Id="rId4" Type="http://schemas.openxmlformats.org/officeDocument/2006/relationships/image" Target="../media/image44.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3A0C4-3273-4ADF-83BD-2FD300618001}" type="doc">
      <dgm:prSet loTypeId="urn:microsoft.com/office/officeart/2005/8/layout/hList9" loCatId="list" qsTypeId="urn:microsoft.com/office/officeart/2005/8/quickstyle/3d2#1" qsCatId="3D" csTypeId="urn:microsoft.com/office/officeart/2005/8/colors/accent1_4" csCatId="accent1" phldr="1"/>
      <dgm:spPr/>
      <dgm:t>
        <a:bodyPr/>
        <a:lstStyle/>
        <a:p>
          <a:endParaRPr lang="es-ES"/>
        </a:p>
      </dgm:t>
    </dgm:pt>
    <dgm:pt modelId="{964B20FF-929E-4F9D-B7A2-B114E7381064}">
      <dgm:prSet phldrT="[Texto]" custT="1"/>
      <dgm:spPr>
        <a:xfrm>
          <a:off x="0" y="112877"/>
          <a:ext cx="902050" cy="856714"/>
        </a:xfrm>
        <a:prstGeom prst="ellipse">
          <a:avLst/>
        </a:prstGeom>
        <a:solidFill>
          <a:srgbClr val="143350"/>
        </a:solidFill>
        <a:ln>
          <a:noFill/>
        </a:ln>
        <a:effectLst/>
        <a:scene3d>
          <a:camera prst="orthographicFront"/>
          <a:lightRig rig="threePt" dir="t">
            <a:rot lat="0" lon="0" rev="7500000"/>
          </a:lightRig>
        </a:scene3d>
        <a:sp3d prstMaterial="plastic">
          <a:bevelT w="127000" h="25400" prst="relaxedInset"/>
        </a:sp3d>
      </dgm:spPr>
      <dgm:t>
        <a:bodyPr/>
        <a:lstStyle/>
        <a:p>
          <a:r>
            <a:rPr lang="es-ES" sz="1400" b="0" i="0" dirty="0">
              <a:solidFill>
                <a:sysClr val="window" lastClr="FFFFFF"/>
              </a:solidFill>
              <a:effectLst/>
              <a:latin typeface="Arial" panose="020B0604020202020204" pitchFamily="34" charset="0"/>
              <a:ea typeface="+mn-ea"/>
              <a:cs typeface="Arial" panose="020B0604020202020204" pitchFamily="34" charset="0"/>
            </a:rPr>
            <a:t>Personal</a:t>
          </a:r>
        </a:p>
      </dgm:t>
    </dgm:pt>
    <dgm:pt modelId="{23C1794A-2C06-4E34-9633-2FCA0F029379}" type="parTrans" cxnId="{F67BAD80-9571-4484-A0D4-726E6C764D50}">
      <dgm:prSet/>
      <dgm:spPr/>
      <dgm:t>
        <a:bodyPr/>
        <a:lstStyle/>
        <a:p>
          <a:endParaRPr lang="es-ES" sz="1400" i="0">
            <a:effectLst/>
            <a:latin typeface="Arial" panose="020B0604020202020204" pitchFamily="34" charset="0"/>
            <a:cs typeface="Arial" panose="020B0604020202020204" pitchFamily="34" charset="0"/>
          </a:endParaRPr>
        </a:p>
      </dgm:t>
    </dgm:pt>
    <dgm:pt modelId="{5BC8AF95-B791-4956-92A8-D58A7D990083}" type="sibTrans" cxnId="{F67BAD80-9571-4484-A0D4-726E6C764D50}">
      <dgm:prSet/>
      <dgm:spPr/>
      <dgm:t>
        <a:bodyPr/>
        <a:lstStyle/>
        <a:p>
          <a:endParaRPr lang="es-ES" sz="1400" i="0">
            <a:effectLst/>
            <a:latin typeface="Arial" panose="020B0604020202020204" pitchFamily="34" charset="0"/>
            <a:cs typeface="Arial" panose="020B0604020202020204" pitchFamily="34" charset="0"/>
          </a:endParaRPr>
        </a:p>
      </dgm:t>
    </dgm:pt>
    <dgm:pt modelId="{E7935D59-C1E3-40DE-A7CD-7F1131F6D6BB}">
      <dgm:prSet phldrT="[Texto]" custT="1"/>
      <dgm:spPr>
        <a:xfrm>
          <a:off x="557551" y="390856"/>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n-US" sz="1400" b="0" i="0" cap="none" spc="0" noProof="0" dirty="0">
              <a:ln w="0"/>
              <a:solidFill>
                <a:sysClr val="windowText" lastClr="000000"/>
              </a:solidFill>
              <a:effectLst/>
              <a:latin typeface="Arial" panose="020B0604020202020204" pitchFamily="34" charset="0"/>
              <a:ea typeface="+mn-ea"/>
              <a:cs typeface="Arial" panose="020B0604020202020204" pitchFamily="34" charset="0"/>
            </a:rPr>
            <a:t>Age</a:t>
          </a:r>
        </a:p>
      </dgm:t>
    </dgm:pt>
    <dgm:pt modelId="{8BE5A823-51F7-4644-AEF8-50EF473256D8}" type="parTrans" cxnId="{5E2903C9-F0BF-4D19-8E4F-260FFF4F43C6}">
      <dgm:prSet/>
      <dgm:spPr/>
      <dgm:t>
        <a:bodyPr/>
        <a:lstStyle/>
        <a:p>
          <a:endParaRPr lang="es-ES" sz="1400" i="0">
            <a:effectLst/>
            <a:latin typeface="Arial" panose="020B0604020202020204" pitchFamily="34" charset="0"/>
            <a:cs typeface="Arial" panose="020B0604020202020204" pitchFamily="34" charset="0"/>
          </a:endParaRPr>
        </a:p>
      </dgm:t>
    </dgm:pt>
    <dgm:pt modelId="{EA2F446E-8BD7-48FB-BC8E-80A70974B1F2}" type="sibTrans" cxnId="{5E2903C9-F0BF-4D19-8E4F-260FFF4F43C6}">
      <dgm:prSet/>
      <dgm:spPr/>
      <dgm:t>
        <a:bodyPr/>
        <a:lstStyle/>
        <a:p>
          <a:endParaRPr lang="es-ES" sz="1400" i="0">
            <a:effectLst/>
            <a:latin typeface="Arial" panose="020B0604020202020204" pitchFamily="34" charset="0"/>
            <a:cs typeface="Arial" panose="020B0604020202020204" pitchFamily="34" charset="0"/>
          </a:endParaRPr>
        </a:p>
      </dgm:t>
    </dgm:pt>
    <dgm:pt modelId="{5C34D06E-3CA7-4684-8DDB-2B462C550D39}">
      <dgm:prSet phldrT="[Texto]" custT="1"/>
      <dgm:spPr>
        <a:xfrm>
          <a:off x="557551" y="813558"/>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Marital status</a:t>
          </a:r>
        </a:p>
      </dgm:t>
    </dgm:pt>
    <dgm:pt modelId="{750B38EA-06EC-448D-8E6A-896E183CFAC3}" type="parTrans" cxnId="{4225D1F0-7221-45D8-A466-7CB109E8A84D}">
      <dgm:prSet/>
      <dgm:spPr/>
      <dgm:t>
        <a:bodyPr/>
        <a:lstStyle/>
        <a:p>
          <a:endParaRPr lang="es-ES" sz="1400" i="0">
            <a:effectLst/>
            <a:latin typeface="Arial" panose="020B0604020202020204" pitchFamily="34" charset="0"/>
            <a:cs typeface="Arial" panose="020B0604020202020204" pitchFamily="34" charset="0"/>
          </a:endParaRPr>
        </a:p>
      </dgm:t>
    </dgm:pt>
    <dgm:pt modelId="{04241F11-9AF8-4B15-9BC8-6A82D3868EF8}" type="sibTrans" cxnId="{4225D1F0-7221-45D8-A466-7CB109E8A84D}">
      <dgm:prSet/>
      <dgm:spPr/>
      <dgm:t>
        <a:bodyPr/>
        <a:lstStyle/>
        <a:p>
          <a:endParaRPr lang="es-ES" sz="1400" i="0">
            <a:effectLst/>
            <a:latin typeface="Arial" panose="020B0604020202020204" pitchFamily="34" charset="0"/>
            <a:cs typeface="Arial" panose="020B0604020202020204" pitchFamily="34" charset="0"/>
          </a:endParaRPr>
        </a:p>
      </dgm:t>
    </dgm:pt>
    <dgm:pt modelId="{3FA57E43-3FFC-41E5-B3F0-E1B381B32DCD}">
      <dgm:prSet phldrT="[Texto]" custT="1"/>
      <dgm:spPr>
        <a:xfrm>
          <a:off x="1751717" y="112877"/>
          <a:ext cx="902050" cy="856714"/>
        </a:xfrm>
        <a:prstGeom prst="ellipse">
          <a:avLst/>
        </a:prstGeom>
        <a:solidFill>
          <a:srgbClr val="28659C"/>
        </a:solidFill>
        <a:ln>
          <a:noFill/>
        </a:ln>
        <a:effectLst/>
        <a:scene3d>
          <a:camera prst="orthographicFront"/>
          <a:lightRig rig="threePt" dir="t">
            <a:rot lat="0" lon="0" rev="7500000"/>
          </a:lightRig>
        </a:scene3d>
        <a:sp3d prstMaterial="plastic">
          <a:bevelT w="127000" h="25400" prst="relaxedInset"/>
        </a:sp3d>
      </dgm:spPr>
      <dgm:t>
        <a:bodyPr/>
        <a:lstStyle/>
        <a:p>
          <a:r>
            <a:rPr lang="es-ES" sz="1400" b="0" i="0" dirty="0">
              <a:solidFill>
                <a:sysClr val="window" lastClr="FFFFFF"/>
              </a:solidFill>
              <a:effectLst/>
              <a:latin typeface="Arial" panose="020B0604020202020204" pitchFamily="34" charset="0"/>
              <a:ea typeface="+mn-ea"/>
              <a:cs typeface="Arial" panose="020B0604020202020204" pitchFamily="34" charset="0"/>
            </a:rPr>
            <a:t>Temporal</a:t>
          </a:r>
        </a:p>
      </dgm:t>
    </dgm:pt>
    <dgm:pt modelId="{EA3AC2F1-7556-4B1A-A4FD-AD0CC51B6D10}" type="parTrans" cxnId="{A1E83306-01ED-43B1-BEFD-93C23388A56D}">
      <dgm:prSet/>
      <dgm:spPr/>
      <dgm:t>
        <a:bodyPr/>
        <a:lstStyle/>
        <a:p>
          <a:endParaRPr lang="es-ES" sz="1400" i="0">
            <a:effectLst/>
            <a:latin typeface="Arial" panose="020B0604020202020204" pitchFamily="34" charset="0"/>
            <a:cs typeface="Arial" panose="020B0604020202020204" pitchFamily="34" charset="0"/>
          </a:endParaRPr>
        </a:p>
      </dgm:t>
    </dgm:pt>
    <dgm:pt modelId="{709D9FCE-0F9F-4D00-A6AB-1936CCCB7850}" type="sibTrans" cxnId="{A1E83306-01ED-43B1-BEFD-93C23388A56D}">
      <dgm:prSet/>
      <dgm:spPr/>
      <dgm:t>
        <a:bodyPr/>
        <a:lstStyle/>
        <a:p>
          <a:endParaRPr lang="es-ES" sz="1400" i="0">
            <a:effectLst/>
            <a:latin typeface="Arial" panose="020B0604020202020204" pitchFamily="34" charset="0"/>
            <a:cs typeface="Arial" panose="020B0604020202020204" pitchFamily="34" charset="0"/>
          </a:endParaRPr>
        </a:p>
      </dgm:t>
    </dgm:pt>
    <dgm:pt modelId="{1651F716-18E2-4234-B4C2-DF8B10F7DDF3}">
      <dgm:prSet phldrT="[Texto]" custT="1"/>
      <dgm:spPr>
        <a:xfrm>
          <a:off x="2500357" y="390856"/>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Day</a:t>
          </a:r>
          <a:endParaRPr lang="es-ES" sz="1400" i="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F5BB4D39-656E-4CEE-A134-19ECD5B2C0D6}" type="parTrans" cxnId="{2CFBBBBA-78AC-4B95-A175-78EC7641FE48}">
      <dgm:prSet/>
      <dgm:spPr/>
      <dgm:t>
        <a:bodyPr/>
        <a:lstStyle/>
        <a:p>
          <a:endParaRPr lang="es-ES" sz="1400" i="0">
            <a:effectLst/>
            <a:latin typeface="Arial" panose="020B0604020202020204" pitchFamily="34" charset="0"/>
            <a:cs typeface="Arial" panose="020B0604020202020204" pitchFamily="34" charset="0"/>
          </a:endParaRPr>
        </a:p>
      </dgm:t>
    </dgm:pt>
    <dgm:pt modelId="{264E4FFE-3320-4CF4-ADE0-18A42D30BD0F}" type="sibTrans" cxnId="{2CFBBBBA-78AC-4B95-A175-78EC7641FE48}">
      <dgm:prSet/>
      <dgm:spPr/>
      <dgm:t>
        <a:bodyPr/>
        <a:lstStyle/>
        <a:p>
          <a:endParaRPr lang="es-ES" sz="1400" i="0">
            <a:effectLst/>
            <a:latin typeface="Arial" panose="020B0604020202020204" pitchFamily="34" charset="0"/>
            <a:cs typeface="Arial" panose="020B0604020202020204" pitchFamily="34" charset="0"/>
          </a:endParaRPr>
        </a:p>
      </dgm:t>
    </dgm:pt>
    <dgm:pt modelId="{6B790C91-BAD6-41C8-8307-E01BD1BB36FA}">
      <dgm:prSet phldrT="[Texto]" custT="1"/>
      <dgm:spPr>
        <a:xfrm>
          <a:off x="2500357" y="813558"/>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Time</a:t>
          </a:r>
          <a:endParaRPr lang="es-ES" sz="1400" i="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C4735692-93F4-4BD0-932C-3E7F914DC5F6}" type="parTrans" cxnId="{9BF2374B-0B76-4A19-86F9-74815D758A32}">
      <dgm:prSet/>
      <dgm:spPr/>
      <dgm:t>
        <a:bodyPr/>
        <a:lstStyle/>
        <a:p>
          <a:endParaRPr lang="es-ES" sz="1400" i="0">
            <a:effectLst/>
            <a:latin typeface="Arial" panose="020B0604020202020204" pitchFamily="34" charset="0"/>
            <a:cs typeface="Arial" panose="020B0604020202020204" pitchFamily="34" charset="0"/>
          </a:endParaRPr>
        </a:p>
      </dgm:t>
    </dgm:pt>
    <dgm:pt modelId="{28CB8925-DA44-47F6-9562-456C1168D2FA}" type="sibTrans" cxnId="{9BF2374B-0B76-4A19-86F9-74815D758A32}">
      <dgm:prSet/>
      <dgm:spPr/>
      <dgm:t>
        <a:bodyPr/>
        <a:lstStyle/>
        <a:p>
          <a:endParaRPr lang="es-ES" sz="1400" i="0">
            <a:effectLst/>
            <a:latin typeface="Arial" panose="020B0604020202020204" pitchFamily="34" charset="0"/>
            <a:cs typeface="Arial" panose="020B0604020202020204" pitchFamily="34" charset="0"/>
          </a:endParaRPr>
        </a:p>
      </dgm:t>
    </dgm:pt>
    <dgm:pt modelId="{6038DEC9-4B10-4A97-A563-24CF7F77BB6A}">
      <dgm:prSet phldrT="[Texto]" custT="1"/>
      <dgm:spPr>
        <a:xfrm>
          <a:off x="4443162" y="1236260"/>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n-US" sz="1400" b="0" i="0" cap="none" spc="0" noProof="0" dirty="0">
              <a:ln w="0"/>
              <a:solidFill>
                <a:sysClr val="windowText" lastClr="000000"/>
              </a:solidFill>
              <a:effectLst/>
              <a:latin typeface="Arial" panose="020B0604020202020204" pitchFamily="34" charset="0"/>
              <a:ea typeface="+mn-ea"/>
              <a:cs typeface="Arial" panose="020B0604020202020204" pitchFamily="34" charset="0"/>
            </a:rPr>
            <a:t>Presence of other people</a:t>
          </a:r>
        </a:p>
      </dgm:t>
    </dgm:pt>
    <dgm:pt modelId="{2B137145-5E6F-4A81-88D2-711F03A3A42E}" type="parTrans" cxnId="{095D2373-1390-4ED4-A104-5A3D22B449D1}">
      <dgm:prSet/>
      <dgm:spPr/>
      <dgm:t>
        <a:bodyPr/>
        <a:lstStyle/>
        <a:p>
          <a:endParaRPr lang="es-ES" sz="1400" i="0">
            <a:effectLst/>
            <a:latin typeface="Arial" panose="020B0604020202020204" pitchFamily="34" charset="0"/>
            <a:cs typeface="Arial" panose="020B0604020202020204" pitchFamily="34" charset="0"/>
          </a:endParaRPr>
        </a:p>
      </dgm:t>
    </dgm:pt>
    <dgm:pt modelId="{8A15EB9C-538B-401C-BF9C-65EB342A9F08}" type="sibTrans" cxnId="{095D2373-1390-4ED4-A104-5A3D22B449D1}">
      <dgm:prSet/>
      <dgm:spPr/>
      <dgm:t>
        <a:bodyPr/>
        <a:lstStyle/>
        <a:p>
          <a:endParaRPr lang="es-ES" sz="1400" i="0">
            <a:effectLst/>
            <a:latin typeface="Arial" panose="020B0604020202020204" pitchFamily="34" charset="0"/>
            <a:cs typeface="Arial" panose="020B0604020202020204" pitchFamily="34" charset="0"/>
          </a:endParaRPr>
        </a:p>
      </dgm:t>
    </dgm:pt>
    <dgm:pt modelId="{789DEAC2-B06C-4A0B-8CD8-964159B4DAA6}">
      <dgm:prSet phldrT="[Texto]" custT="1"/>
      <dgm:spPr>
        <a:xfrm>
          <a:off x="3707142" y="112877"/>
          <a:ext cx="902050" cy="856714"/>
        </a:xfrm>
        <a:prstGeom prst="ellipse">
          <a:avLst/>
        </a:prstGeom>
        <a:solidFill>
          <a:srgbClr val="0085B4"/>
        </a:solidFill>
        <a:ln>
          <a:noFill/>
        </a:ln>
        <a:effectLst/>
        <a:scene3d>
          <a:camera prst="orthographicFront"/>
          <a:lightRig rig="threePt" dir="t">
            <a:rot lat="0" lon="0" rev="7500000"/>
          </a:lightRig>
        </a:scene3d>
        <a:sp3d prstMaterial="plastic">
          <a:bevelT w="127000" h="25400" prst="relaxedInset"/>
        </a:sp3d>
      </dgm:spPr>
      <dgm:t>
        <a:bodyPr/>
        <a:lstStyle/>
        <a:p>
          <a:r>
            <a:rPr lang="es-ES" sz="1400" b="0" i="0">
              <a:solidFill>
                <a:sysClr val="window" lastClr="FFFFFF"/>
              </a:solidFill>
              <a:effectLst/>
              <a:latin typeface="Arial" panose="020B0604020202020204" pitchFamily="34" charset="0"/>
              <a:ea typeface="+mn-ea"/>
              <a:cs typeface="Arial" panose="020B0604020202020204" pitchFamily="34" charset="0"/>
            </a:rPr>
            <a:t>Spatial</a:t>
          </a:r>
        </a:p>
      </dgm:t>
    </dgm:pt>
    <dgm:pt modelId="{1FAA31CF-BD19-420B-86D2-DEF95443C959}" type="parTrans" cxnId="{60FAE331-3C36-4862-84F2-14932BE8E778}">
      <dgm:prSet/>
      <dgm:spPr/>
      <dgm:t>
        <a:bodyPr/>
        <a:lstStyle/>
        <a:p>
          <a:endParaRPr lang="es-ES" sz="1400" i="0">
            <a:effectLst/>
            <a:latin typeface="Arial" panose="020B0604020202020204" pitchFamily="34" charset="0"/>
            <a:cs typeface="Arial" panose="020B0604020202020204" pitchFamily="34" charset="0"/>
          </a:endParaRPr>
        </a:p>
      </dgm:t>
    </dgm:pt>
    <dgm:pt modelId="{47D00207-8A4D-44CA-A89B-948FCDF2F864}" type="sibTrans" cxnId="{60FAE331-3C36-4862-84F2-14932BE8E778}">
      <dgm:prSet/>
      <dgm:spPr/>
      <dgm:t>
        <a:bodyPr/>
        <a:lstStyle/>
        <a:p>
          <a:endParaRPr lang="es-ES" sz="1400" i="0">
            <a:effectLst/>
            <a:latin typeface="Arial" panose="020B0604020202020204" pitchFamily="34" charset="0"/>
            <a:cs typeface="Arial" panose="020B0604020202020204" pitchFamily="34" charset="0"/>
          </a:endParaRPr>
        </a:p>
      </dgm:t>
    </dgm:pt>
    <dgm:pt modelId="{6BDA7F3B-06D8-4BA0-802B-853493D5DD2A}">
      <dgm:prSet phldrT="[Texto]" custT="1"/>
      <dgm:spPr>
        <a:xfrm>
          <a:off x="4443162" y="390856"/>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Address</a:t>
          </a:r>
          <a:endParaRPr lang="es-ES" sz="1400" i="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C1D3078F-8C77-4ED7-B795-094B47B98A9B}" type="parTrans" cxnId="{06FE2912-FE6F-4361-A360-A14A6047E75C}">
      <dgm:prSet/>
      <dgm:spPr/>
      <dgm:t>
        <a:bodyPr/>
        <a:lstStyle/>
        <a:p>
          <a:endParaRPr lang="es-ES" sz="1400" i="0">
            <a:effectLst/>
            <a:latin typeface="Arial" panose="020B0604020202020204" pitchFamily="34" charset="0"/>
            <a:cs typeface="Arial" panose="020B0604020202020204" pitchFamily="34" charset="0"/>
          </a:endParaRPr>
        </a:p>
      </dgm:t>
    </dgm:pt>
    <dgm:pt modelId="{B0350A3F-9DEF-4904-BB54-2F96232B7392}" type="sibTrans" cxnId="{06FE2912-FE6F-4361-A360-A14A6047E75C}">
      <dgm:prSet/>
      <dgm:spPr/>
      <dgm:t>
        <a:bodyPr/>
        <a:lstStyle/>
        <a:p>
          <a:endParaRPr lang="es-ES" sz="1400" i="0">
            <a:effectLst/>
            <a:latin typeface="Arial" panose="020B0604020202020204" pitchFamily="34" charset="0"/>
            <a:cs typeface="Arial" panose="020B0604020202020204" pitchFamily="34" charset="0"/>
          </a:endParaRPr>
        </a:p>
      </dgm:t>
    </dgm:pt>
    <dgm:pt modelId="{C7EDCB5D-9A65-48F2-B44A-883498116C96}">
      <dgm:prSet phldrT="[Texto]" custT="1"/>
      <dgm:spPr>
        <a:xfrm>
          <a:off x="4443162" y="813558"/>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Breadth</a:t>
          </a:r>
          <a:endParaRPr lang="es-ES" sz="1400" i="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1BBFA7DF-1DBA-46BB-A731-2525F038FEBC}" type="parTrans" cxnId="{3C2C6C57-2AA6-4F81-9D8C-9471F6752E18}">
      <dgm:prSet/>
      <dgm:spPr/>
      <dgm:t>
        <a:bodyPr/>
        <a:lstStyle/>
        <a:p>
          <a:endParaRPr lang="es-ES" sz="1400" i="0">
            <a:effectLst/>
            <a:latin typeface="Arial" panose="020B0604020202020204" pitchFamily="34" charset="0"/>
            <a:cs typeface="Arial" panose="020B0604020202020204" pitchFamily="34" charset="0"/>
          </a:endParaRPr>
        </a:p>
      </dgm:t>
    </dgm:pt>
    <dgm:pt modelId="{92EF3FC2-D4D4-4B43-9D97-9B2D00289B91}" type="sibTrans" cxnId="{3C2C6C57-2AA6-4F81-9D8C-9471F6752E18}">
      <dgm:prSet/>
      <dgm:spPr/>
      <dgm:t>
        <a:bodyPr/>
        <a:lstStyle/>
        <a:p>
          <a:endParaRPr lang="es-ES" sz="1400" i="0">
            <a:effectLst/>
            <a:latin typeface="Arial" panose="020B0604020202020204" pitchFamily="34" charset="0"/>
            <a:cs typeface="Arial" panose="020B0604020202020204" pitchFamily="34" charset="0"/>
          </a:endParaRPr>
        </a:p>
      </dgm:t>
    </dgm:pt>
    <dgm:pt modelId="{5A50857E-D9A8-4134-90D2-B57D186D5194}">
      <dgm:prSet phldrT="[Texto]" custT="1"/>
      <dgm:spPr>
        <a:xfrm>
          <a:off x="2500357" y="1236260"/>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Month</a:t>
          </a:r>
          <a:endParaRPr lang="es-ES" sz="1400" i="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CD535CD6-B1D2-48DD-BB63-542030EF6830}" type="parTrans" cxnId="{7BC59B08-6C72-4ADA-9027-5A0C5B321E8F}">
      <dgm:prSet/>
      <dgm:spPr/>
      <dgm:t>
        <a:bodyPr/>
        <a:lstStyle/>
        <a:p>
          <a:endParaRPr lang="es-ES" sz="1400" i="0">
            <a:effectLst/>
            <a:latin typeface="Arial" panose="020B0604020202020204" pitchFamily="34" charset="0"/>
            <a:cs typeface="Arial" panose="020B0604020202020204" pitchFamily="34" charset="0"/>
          </a:endParaRPr>
        </a:p>
      </dgm:t>
    </dgm:pt>
    <dgm:pt modelId="{EFD35778-5A60-4421-9481-93555EBC9BEE}" type="sibTrans" cxnId="{7BC59B08-6C72-4ADA-9027-5A0C5B321E8F}">
      <dgm:prSet/>
      <dgm:spPr/>
      <dgm:t>
        <a:bodyPr/>
        <a:lstStyle/>
        <a:p>
          <a:endParaRPr lang="es-ES" sz="1400" i="0">
            <a:effectLst/>
            <a:latin typeface="Arial" panose="020B0604020202020204" pitchFamily="34" charset="0"/>
            <a:cs typeface="Arial" panose="020B0604020202020204" pitchFamily="34" charset="0"/>
          </a:endParaRPr>
        </a:p>
      </dgm:t>
    </dgm:pt>
    <dgm:pt modelId="{CB9B9BDC-9E42-4C69-A068-3F35D03C3BDD}">
      <dgm:prSet phldrT="[Texto]" custT="1"/>
      <dgm:spPr>
        <a:xfrm>
          <a:off x="557551" y="1236260"/>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a:ln w="0"/>
              <a:solidFill>
                <a:sysClr val="windowText" lastClr="000000"/>
              </a:solidFill>
              <a:effectLst/>
              <a:latin typeface="Arial" panose="020B0604020202020204" pitchFamily="34" charset="0"/>
              <a:ea typeface="+mn-ea"/>
              <a:cs typeface="Arial" panose="020B0604020202020204" pitchFamily="34" charset="0"/>
            </a:rPr>
            <a:t>Education</a:t>
          </a:r>
        </a:p>
      </dgm:t>
    </dgm:pt>
    <dgm:pt modelId="{A759A11F-D613-4C53-84B4-10A06FB13381}" type="parTrans" cxnId="{3B5F1B07-0EE1-445F-9AA5-9976D6A58C1E}">
      <dgm:prSet/>
      <dgm:spPr/>
      <dgm:t>
        <a:bodyPr/>
        <a:lstStyle/>
        <a:p>
          <a:endParaRPr lang="es-ES" sz="1400" i="0">
            <a:effectLst/>
            <a:latin typeface="Arial" panose="020B0604020202020204" pitchFamily="34" charset="0"/>
            <a:cs typeface="Arial" panose="020B0604020202020204" pitchFamily="34" charset="0"/>
          </a:endParaRPr>
        </a:p>
      </dgm:t>
    </dgm:pt>
    <dgm:pt modelId="{5316A251-3B0F-4B0C-8038-024CA3592E96}" type="sibTrans" cxnId="{3B5F1B07-0EE1-445F-9AA5-9976D6A58C1E}">
      <dgm:prSet/>
      <dgm:spPr/>
      <dgm:t>
        <a:bodyPr/>
        <a:lstStyle/>
        <a:p>
          <a:endParaRPr lang="es-ES" sz="1400" i="0">
            <a:effectLst/>
            <a:latin typeface="Arial" panose="020B0604020202020204" pitchFamily="34" charset="0"/>
            <a:cs typeface="Arial" panose="020B0604020202020204" pitchFamily="34" charset="0"/>
          </a:endParaRPr>
        </a:p>
      </dgm:t>
    </dgm:pt>
    <dgm:pt modelId="{3621CA9F-2588-4CA4-9B56-BEE687BD1A81}" type="pres">
      <dgm:prSet presAssocID="{A873A0C4-3273-4ADF-83BD-2FD300618001}" presName="list" presStyleCnt="0">
        <dgm:presLayoutVars>
          <dgm:dir/>
          <dgm:animLvl val="lvl"/>
        </dgm:presLayoutVars>
      </dgm:prSet>
      <dgm:spPr/>
    </dgm:pt>
    <dgm:pt modelId="{74C8810D-5EA6-4688-84A1-A863C545FE9D}" type="pres">
      <dgm:prSet presAssocID="{964B20FF-929E-4F9D-B7A2-B114E7381064}" presName="posSpace" presStyleCnt="0"/>
      <dgm:spPr/>
    </dgm:pt>
    <dgm:pt modelId="{2213191F-CB6F-4D73-81A7-E496F19C5E29}" type="pres">
      <dgm:prSet presAssocID="{964B20FF-929E-4F9D-B7A2-B114E7381064}" presName="vertFlow" presStyleCnt="0"/>
      <dgm:spPr/>
    </dgm:pt>
    <dgm:pt modelId="{C661D524-1D34-4A70-9822-0B6953BE03E9}" type="pres">
      <dgm:prSet presAssocID="{964B20FF-929E-4F9D-B7A2-B114E7381064}" presName="topSpace" presStyleCnt="0"/>
      <dgm:spPr/>
    </dgm:pt>
    <dgm:pt modelId="{A7A6DD28-42F1-4826-820A-E80D344DAF72}" type="pres">
      <dgm:prSet presAssocID="{964B20FF-929E-4F9D-B7A2-B114E7381064}" presName="firstComp" presStyleCnt="0"/>
      <dgm:spPr/>
    </dgm:pt>
    <dgm:pt modelId="{5FE5F9FF-2D2F-4634-8935-D70ADA808E33}" type="pres">
      <dgm:prSet presAssocID="{964B20FF-929E-4F9D-B7A2-B114E7381064}" presName="firstChild" presStyleLbl="bgAccFollowNode1" presStyleIdx="0" presStyleCnt="9" custScaleY="60892" custLinFactNeighborX="23587"/>
      <dgm:spPr/>
    </dgm:pt>
    <dgm:pt modelId="{7E368C1D-3C45-4E2A-AE02-FE810F25079D}" type="pres">
      <dgm:prSet presAssocID="{964B20FF-929E-4F9D-B7A2-B114E7381064}" presName="firstChildTx" presStyleLbl="bgAccFollowNode1" presStyleIdx="0" presStyleCnt="9">
        <dgm:presLayoutVars>
          <dgm:bulletEnabled val="1"/>
        </dgm:presLayoutVars>
      </dgm:prSet>
      <dgm:spPr/>
    </dgm:pt>
    <dgm:pt modelId="{11AF79D0-6790-4A16-A8E6-7C2A2E053DBD}" type="pres">
      <dgm:prSet presAssocID="{5C34D06E-3CA7-4684-8DDB-2B462C550D39}" presName="comp" presStyleCnt="0"/>
      <dgm:spPr/>
    </dgm:pt>
    <dgm:pt modelId="{E5709C87-96F3-4B6E-AD2E-F70413908BA6}" type="pres">
      <dgm:prSet presAssocID="{5C34D06E-3CA7-4684-8DDB-2B462C550D39}" presName="child" presStyleLbl="bgAccFollowNode1" presStyleIdx="1" presStyleCnt="9" custScaleY="60892" custLinFactNeighborX="23587"/>
      <dgm:spPr/>
    </dgm:pt>
    <dgm:pt modelId="{AA95D5BA-DCB9-4855-91D6-BFD7510A20C8}" type="pres">
      <dgm:prSet presAssocID="{5C34D06E-3CA7-4684-8DDB-2B462C550D39}" presName="childTx" presStyleLbl="bgAccFollowNode1" presStyleIdx="1" presStyleCnt="9">
        <dgm:presLayoutVars>
          <dgm:bulletEnabled val="1"/>
        </dgm:presLayoutVars>
      </dgm:prSet>
      <dgm:spPr/>
    </dgm:pt>
    <dgm:pt modelId="{B3856DCB-0DCD-458C-AE79-6193ADAA3857}" type="pres">
      <dgm:prSet presAssocID="{CB9B9BDC-9E42-4C69-A068-3F35D03C3BDD}" presName="comp" presStyleCnt="0"/>
      <dgm:spPr/>
    </dgm:pt>
    <dgm:pt modelId="{B04788AE-AD16-442C-9DC8-53370E6968C3}" type="pres">
      <dgm:prSet presAssocID="{CB9B9BDC-9E42-4C69-A068-3F35D03C3BDD}" presName="child" presStyleLbl="bgAccFollowNode1" presStyleIdx="2" presStyleCnt="9" custScaleY="60892" custLinFactNeighborX="23587"/>
      <dgm:spPr/>
    </dgm:pt>
    <dgm:pt modelId="{B5421D27-8511-4594-9A05-257C782F4576}" type="pres">
      <dgm:prSet presAssocID="{CB9B9BDC-9E42-4C69-A068-3F35D03C3BDD}" presName="childTx" presStyleLbl="bgAccFollowNode1" presStyleIdx="2" presStyleCnt="9">
        <dgm:presLayoutVars>
          <dgm:bulletEnabled val="1"/>
        </dgm:presLayoutVars>
      </dgm:prSet>
      <dgm:spPr/>
    </dgm:pt>
    <dgm:pt modelId="{AA591F36-B1F4-4A91-9528-43842C295259}" type="pres">
      <dgm:prSet presAssocID="{964B20FF-929E-4F9D-B7A2-B114E7381064}" presName="negSpace" presStyleCnt="0"/>
      <dgm:spPr/>
    </dgm:pt>
    <dgm:pt modelId="{8DD067FF-9960-4E92-94CA-9FAFA07C071C}" type="pres">
      <dgm:prSet presAssocID="{964B20FF-929E-4F9D-B7A2-B114E7381064}" presName="circle" presStyleLbl="node1" presStyleIdx="0" presStyleCnt="3" custScaleX="130009" custScaleY="123475" custLinFactNeighborX="27669" custLinFactNeighborY="-64"/>
      <dgm:spPr/>
    </dgm:pt>
    <dgm:pt modelId="{01D8D632-FF13-4868-89C1-59D7B05B50E5}" type="pres">
      <dgm:prSet presAssocID="{5BC8AF95-B791-4956-92A8-D58A7D990083}" presName="transSpace" presStyleCnt="0"/>
      <dgm:spPr/>
    </dgm:pt>
    <dgm:pt modelId="{7CE1E443-CD38-451B-95C7-8224DEBD11D8}" type="pres">
      <dgm:prSet presAssocID="{3FA57E43-3FFC-41E5-B3F0-E1B381B32DCD}" presName="posSpace" presStyleCnt="0"/>
      <dgm:spPr/>
    </dgm:pt>
    <dgm:pt modelId="{494ECE23-3AF5-49DB-AE44-144B2CE68318}" type="pres">
      <dgm:prSet presAssocID="{3FA57E43-3FFC-41E5-B3F0-E1B381B32DCD}" presName="vertFlow" presStyleCnt="0"/>
      <dgm:spPr/>
    </dgm:pt>
    <dgm:pt modelId="{0E7F414B-931E-4B56-9CE0-C7497CBB5808}" type="pres">
      <dgm:prSet presAssocID="{3FA57E43-3FFC-41E5-B3F0-E1B381B32DCD}" presName="topSpace" presStyleCnt="0"/>
      <dgm:spPr/>
    </dgm:pt>
    <dgm:pt modelId="{D3EA9DC9-709A-4F77-8282-75A92023C387}" type="pres">
      <dgm:prSet presAssocID="{3FA57E43-3FFC-41E5-B3F0-E1B381B32DCD}" presName="firstComp" presStyleCnt="0"/>
      <dgm:spPr/>
    </dgm:pt>
    <dgm:pt modelId="{221439C5-F2C4-411A-8C47-66914CC69351}" type="pres">
      <dgm:prSet presAssocID="{3FA57E43-3FFC-41E5-B3F0-E1B381B32DCD}" presName="firstChild" presStyleLbl="bgAccFollowNode1" presStyleIdx="3" presStyleCnt="9" custScaleY="60892"/>
      <dgm:spPr/>
    </dgm:pt>
    <dgm:pt modelId="{5D44406C-F199-423D-8B23-DF09E47B3EF7}" type="pres">
      <dgm:prSet presAssocID="{3FA57E43-3FFC-41E5-B3F0-E1B381B32DCD}" presName="firstChildTx" presStyleLbl="bgAccFollowNode1" presStyleIdx="3" presStyleCnt="9">
        <dgm:presLayoutVars>
          <dgm:bulletEnabled val="1"/>
        </dgm:presLayoutVars>
      </dgm:prSet>
      <dgm:spPr/>
    </dgm:pt>
    <dgm:pt modelId="{D130516E-A577-46D9-91CB-78F1D0CE0BB4}" type="pres">
      <dgm:prSet presAssocID="{6B790C91-BAD6-41C8-8307-E01BD1BB36FA}" presName="comp" presStyleCnt="0"/>
      <dgm:spPr/>
    </dgm:pt>
    <dgm:pt modelId="{7FD16277-8D0D-4173-BAAB-CA5F589CE55A}" type="pres">
      <dgm:prSet presAssocID="{6B790C91-BAD6-41C8-8307-E01BD1BB36FA}" presName="child" presStyleLbl="bgAccFollowNode1" presStyleIdx="4" presStyleCnt="9" custScaleY="60892"/>
      <dgm:spPr/>
    </dgm:pt>
    <dgm:pt modelId="{6C9706DD-49B3-4355-B902-2A1C739A6339}" type="pres">
      <dgm:prSet presAssocID="{6B790C91-BAD6-41C8-8307-E01BD1BB36FA}" presName="childTx" presStyleLbl="bgAccFollowNode1" presStyleIdx="4" presStyleCnt="9">
        <dgm:presLayoutVars>
          <dgm:bulletEnabled val="1"/>
        </dgm:presLayoutVars>
      </dgm:prSet>
      <dgm:spPr/>
    </dgm:pt>
    <dgm:pt modelId="{C03C0D87-27F1-459E-9B5D-EE2DA20E539D}" type="pres">
      <dgm:prSet presAssocID="{5A50857E-D9A8-4134-90D2-B57D186D5194}" presName="comp" presStyleCnt="0"/>
      <dgm:spPr/>
    </dgm:pt>
    <dgm:pt modelId="{F086B0CD-8099-46B8-A530-D8FE686CD0B2}" type="pres">
      <dgm:prSet presAssocID="{5A50857E-D9A8-4134-90D2-B57D186D5194}" presName="child" presStyleLbl="bgAccFollowNode1" presStyleIdx="5" presStyleCnt="9" custScaleY="60892"/>
      <dgm:spPr/>
    </dgm:pt>
    <dgm:pt modelId="{68D60005-B6EB-454B-9E72-2D4D4E6AFA89}" type="pres">
      <dgm:prSet presAssocID="{5A50857E-D9A8-4134-90D2-B57D186D5194}" presName="childTx" presStyleLbl="bgAccFollowNode1" presStyleIdx="5" presStyleCnt="9">
        <dgm:presLayoutVars>
          <dgm:bulletEnabled val="1"/>
        </dgm:presLayoutVars>
      </dgm:prSet>
      <dgm:spPr/>
    </dgm:pt>
    <dgm:pt modelId="{89FA54DD-3CD8-47E6-AD4C-FC931D777575}" type="pres">
      <dgm:prSet presAssocID="{3FA57E43-3FFC-41E5-B3F0-E1B381B32DCD}" presName="negSpace" presStyleCnt="0"/>
      <dgm:spPr/>
    </dgm:pt>
    <dgm:pt modelId="{E11EF669-EB90-4989-A53B-6DEAE40B8EF5}" type="pres">
      <dgm:prSet presAssocID="{3FA57E43-3FFC-41E5-B3F0-E1B381B32DCD}" presName="circle" presStyleLbl="node1" presStyleIdx="1" presStyleCnt="3" custScaleX="130009" custScaleY="123475" custLinFactNeighborX="-1364" custLinFactNeighborY="-64"/>
      <dgm:spPr/>
    </dgm:pt>
    <dgm:pt modelId="{EBA8E747-8D90-4907-A92F-50544196226A}" type="pres">
      <dgm:prSet presAssocID="{709D9FCE-0F9F-4D00-A6AB-1936CCCB7850}" presName="transSpace" presStyleCnt="0"/>
      <dgm:spPr/>
    </dgm:pt>
    <dgm:pt modelId="{4F8F0F4F-9676-45E5-9A5D-45BDB1056004}" type="pres">
      <dgm:prSet presAssocID="{789DEAC2-B06C-4A0B-8CD8-964159B4DAA6}" presName="posSpace" presStyleCnt="0"/>
      <dgm:spPr/>
    </dgm:pt>
    <dgm:pt modelId="{FB334D74-A26A-40DD-ADE6-123C6228F4EF}" type="pres">
      <dgm:prSet presAssocID="{789DEAC2-B06C-4A0B-8CD8-964159B4DAA6}" presName="vertFlow" presStyleCnt="0"/>
      <dgm:spPr/>
    </dgm:pt>
    <dgm:pt modelId="{30A7E856-4E03-4A54-9600-C010B4C6150F}" type="pres">
      <dgm:prSet presAssocID="{789DEAC2-B06C-4A0B-8CD8-964159B4DAA6}" presName="topSpace" presStyleCnt="0"/>
      <dgm:spPr/>
    </dgm:pt>
    <dgm:pt modelId="{2274877E-F8B6-4DDD-9FB3-56849D42E7C7}" type="pres">
      <dgm:prSet presAssocID="{789DEAC2-B06C-4A0B-8CD8-964159B4DAA6}" presName="firstComp" presStyleCnt="0"/>
      <dgm:spPr/>
    </dgm:pt>
    <dgm:pt modelId="{13C667D1-941C-4B5D-92C1-047473BD9590}" type="pres">
      <dgm:prSet presAssocID="{789DEAC2-B06C-4A0B-8CD8-964159B4DAA6}" presName="firstChild" presStyleLbl="bgAccFollowNode1" presStyleIdx="6" presStyleCnt="9" custScaleY="60892" custLinFactNeighborX="-17031"/>
      <dgm:spPr/>
    </dgm:pt>
    <dgm:pt modelId="{0EB74E24-18DD-4E95-9969-1C9FEC607462}" type="pres">
      <dgm:prSet presAssocID="{789DEAC2-B06C-4A0B-8CD8-964159B4DAA6}" presName="firstChildTx" presStyleLbl="bgAccFollowNode1" presStyleIdx="6" presStyleCnt="9">
        <dgm:presLayoutVars>
          <dgm:bulletEnabled val="1"/>
        </dgm:presLayoutVars>
      </dgm:prSet>
      <dgm:spPr/>
    </dgm:pt>
    <dgm:pt modelId="{0B54A153-7D68-42DD-8E49-0B16E489B5B7}" type="pres">
      <dgm:prSet presAssocID="{C7EDCB5D-9A65-48F2-B44A-883498116C96}" presName="comp" presStyleCnt="0"/>
      <dgm:spPr/>
    </dgm:pt>
    <dgm:pt modelId="{31882764-B65D-4015-A13D-CD562DFD0CC6}" type="pres">
      <dgm:prSet presAssocID="{C7EDCB5D-9A65-48F2-B44A-883498116C96}" presName="child" presStyleLbl="bgAccFollowNode1" presStyleIdx="7" presStyleCnt="9" custScaleY="60892" custLinFactNeighborX="-17031"/>
      <dgm:spPr/>
    </dgm:pt>
    <dgm:pt modelId="{3DED72E0-5E35-4EF8-B9B5-7FDACE97E374}" type="pres">
      <dgm:prSet presAssocID="{C7EDCB5D-9A65-48F2-B44A-883498116C96}" presName="childTx" presStyleLbl="bgAccFollowNode1" presStyleIdx="7" presStyleCnt="9">
        <dgm:presLayoutVars>
          <dgm:bulletEnabled val="1"/>
        </dgm:presLayoutVars>
      </dgm:prSet>
      <dgm:spPr/>
    </dgm:pt>
    <dgm:pt modelId="{40D18218-C4EC-4432-8000-996281152EC8}" type="pres">
      <dgm:prSet presAssocID="{6038DEC9-4B10-4A97-A563-24CF7F77BB6A}" presName="comp" presStyleCnt="0"/>
      <dgm:spPr/>
    </dgm:pt>
    <dgm:pt modelId="{D2DD364D-39D2-4470-A681-E459FF71EC25}" type="pres">
      <dgm:prSet presAssocID="{6038DEC9-4B10-4A97-A563-24CF7F77BB6A}" presName="child" presStyleLbl="bgAccFollowNode1" presStyleIdx="8" presStyleCnt="9" custScaleY="60892" custLinFactNeighborX="-17031"/>
      <dgm:spPr/>
    </dgm:pt>
    <dgm:pt modelId="{09D2D91C-3D48-4574-B101-047DDAA0EFF4}" type="pres">
      <dgm:prSet presAssocID="{6038DEC9-4B10-4A97-A563-24CF7F77BB6A}" presName="childTx" presStyleLbl="bgAccFollowNode1" presStyleIdx="8" presStyleCnt="9">
        <dgm:presLayoutVars>
          <dgm:bulletEnabled val="1"/>
        </dgm:presLayoutVars>
      </dgm:prSet>
      <dgm:spPr/>
    </dgm:pt>
    <dgm:pt modelId="{A01C0FA9-171D-44E9-AD7F-4E4EC4932778}" type="pres">
      <dgm:prSet presAssocID="{789DEAC2-B06C-4A0B-8CD8-964159B4DAA6}" presName="negSpace" presStyleCnt="0"/>
      <dgm:spPr/>
    </dgm:pt>
    <dgm:pt modelId="{0EC5B052-3012-4712-BA99-4DF56772F00F}" type="pres">
      <dgm:prSet presAssocID="{789DEAC2-B06C-4A0B-8CD8-964159B4DAA6}" presName="circle" presStyleLbl="node1" presStyleIdx="2" presStyleCnt="3" custScaleX="130009" custScaleY="123475" custLinFactNeighborX="-15383" custLinFactNeighborY="-64"/>
      <dgm:spPr/>
    </dgm:pt>
  </dgm:ptLst>
  <dgm:cxnLst>
    <dgm:cxn modelId="{A1E83306-01ED-43B1-BEFD-93C23388A56D}" srcId="{A873A0C4-3273-4ADF-83BD-2FD300618001}" destId="{3FA57E43-3FFC-41E5-B3F0-E1B381B32DCD}" srcOrd="1" destOrd="0" parTransId="{EA3AC2F1-7556-4B1A-A4FD-AD0CC51B6D10}" sibTransId="{709D9FCE-0F9F-4D00-A6AB-1936CCCB7850}"/>
    <dgm:cxn modelId="{34A65E06-3014-484B-BD85-555801B7CD16}" type="presOf" srcId="{5A50857E-D9A8-4134-90D2-B57D186D5194}" destId="{68D60005-B6EB-454B-9E72-2D4D4E6AFA89}" srcOrd="1" destOrd="0" presId="urn:microsoft.com/office/officeart/2005/8/layout/hList9"/>
    <dgm:cxn modelId="{3B5F1B07-0EE1-445F-9AA5-9976D6A58C1E}" srcId="{964B20FF-929E-4F9D-B7A2-B114E7381064}" destId="{CB9B9BDC-9E42-4C69-A068-3F35D03C3BDD}" srcOrd="2" destOrd="0" parTransId="{A759A11F-D613-4C53-84B4-10A06FB13381}" sibTransId="{5316A251-3B0F-4B0C-8038-024CA3592E96}"/>
    <dgm:cxn modelId="{7BC59B08-6C72-4ADA-9027-5A0C5B321E8F}" srcId="{3FA57E43-3FFC-41E5-B3F0-E1B381B32DCD}" destId="{5A50857E-D9A8-4134-90D2-B57D186D5194}" srcOrd="2" destOrd="0" parTransId="{CD535CD6-B1D2-48DD-BB63-542030EF6830}" sibTransId="{EFD35778-5A60-4421-9481-93555EBC9BEE}"/>
    <dgm:cxn modelId="{5EB58B0A-E307-4AD5-8CF8-38C7ECF2F78D}" type="presOf" srcId="{6B790C91-BAD6-41C8-8307-E01BD1BB36FA}" destId="{6C9706DD-49B3-4355-B902-2A1C739A6339}" srcOrd="1" destOrd="0" presId="urn:microsoft.com/office/officeart/2005/8/layout/hList9"/>
    <dgm:cxn modelId="{C76C680D-C65F-4FB0-86FB-EB14B84F960A}" type="presOf" srcId="{6038DEC9-4B10-4A97-A563-24CF7F77BB6A}" destId="{D2DD364D-39D2-4470-A681-E459FF71EC25}" srcOrd="0" destOrd="0" presId="urn:microsoft.com/office/officeart/2005/8/layout/hList9"/>
    <dgm:cxn modelId="{06FE2912-FE6F-4361-A360-A14A6047E75C}" srcId="{789DEAC2-B06C-4A0B-8CD8-964159B4DAA6}" destId="{6BDA7F3B-06D8-4BA0-802B-853493D5DD2A}" srcOrd="0" destOrd="0" parTransId="{C1D3078F-8C77-4ED7-B795-094B47B98A9B}" sibTransId="{B0350A3F-9DEF-4904-BB54-2F96232B7392}"/>
    <dgm:cxn modelId="{AF5E1B1E-0F62-4261-AB31-7E44E8181BD1}" type="presOf" srcId="{789DEAC2-B06C-4A0B-8CD8-964159B4DAA6}" destId="{0EC5B052-3012-4712-BA99-4DF56772F00F}" srcOrd="0" destOrd="0" presId="urn:microsoft.com/office/officeart/2005/8/layout/hList9"/>
    <dgm:cxn modelId="{24CF312A-09D7-4F35-A740-1E2B33F3CC34}" type="presOf" srcId="{C7EDCB5D-9A65-48F2-B44A-883498116C96}" destId="{31882764-B65D-4015-A13D-CD562DFD0CC6}" srcOrd="0" destOrd="0" presId="urn:microsoft.com/office/officeart/2005/8/layout/hList9"/>
    <dgm:cxn modelId="{60FAE331-3C36-4862-84F2-14932BE8E778}" srcId="{A873A0C4-3273-4ADF-83BD-2FD300618001}" destId="{789DEAC2-B06C-4A0B-8CD8-964159B4DAA6}" srcOrd="2" destOrd="0" parTransId="{1FAA31CF-BD19-420B-86D2-DEF95443C959}" sibTransId="{47D00207-8A4D-44CA-A89B-948FCDF2F864}"/>
    <dgm:cxn modelId="{E73B6840-E35B-4EE1-B87A-618B20795CC1}" type="presOf" srcId="{6BDA7F3B-06D8-4BA0-802B-853493D5DD2A}" destId="{13C667D1-941C-4B5D-92C1-047473BD9590}" srcOrd="0" destOrd="0" presId="urn:microsoft.com/office/officeart/2005/8/layout/hList9"/>
    <dgm:cxn modelId="{9B979642-CB62-4C78-B302-3FC66BD1D488}" type="presOf" srcId="{6B790C91-BAD6-41C8-8307-E01BD1BB36FA}" destId="{7FD16277-8D0D-4173-BAAB-CA5F589CE55A}" srcOrd="0" destOrd="0" presId="urn:microsoft.com/office/officeart/2005/8/layout/hList9"/>
    <dgm:cxn modelId="{4DC2F347-C007-4FA3-AA41-0E7F1D2C5BC5}" type="presOf" srcId="{964B20FF-929E-4F9D-B7A2-B114E7381064}" destId="{8DD067FF-9960-4E92-94CA-9FAFA07C071C}" srcOrd="0" destOrd="0" presId="urn:microsoft.com/office/officeart/2005/8/layout/hList9"/>
    <dgm:cxn modelId="{9BF2374B-0B76-4A19-86F9-74815D758A32}" srcId="{3FA57E43-3FFC-41E5-B3F0-E1B381B32DCD}" destId="{6B790C91-BAD6-41C8-8307-E01BD1BB36FA}" srcOrd="1" destOrd="0" parTransId="{C4735692-93F4-4BD0-932C-3E7F914DC5F6}" sibTransId="{28CB8925-DA44-47F6-9562-456C1168D2FA}"/>
    <dgm:cxn modelId="{9437556D-2F45-45CB-AB74-0E08508F1F4C}" type="presOf" srcId="{1651F716-18E2-4234-B4C2-DF8B10F7DDF3}" destId="{5D44406C-F199-423D-8B23-DF09E47B3EF7}" srcOrd="1" destOrd="0" presId="urn:microsoft.com/office/officeart/2005/8/layout/hList9"/>
    <dgm:cxn modelId="{095D2373-1390-4ED4-A104-5A3D22B449D1}" srcId="{789DEAC2-B06C-4A0B-8CD8-964159B4DAA6}" destId="{6038DEC9-4B10-4A97-A563-24CF7F77BB6A}" srcOrd="2" destOrd="0" parTransId="{2B137145-5E6F-4A81-88D2-711F03A3A42E}" sibTransId="{8A15EB9C-538B-401C-BF9C-65EB342A9F08}"/>
    <dgm:cxn modelId="{3C2C6C57-2AA6-4F81-9D8C-9471F6752E18}" srcId="{789DEAC2-B06C-4A0B-8CD8-964159B4DAA6}" destId="{C7EDCB5D-9A65-48F2-B44A-883498116C96}" srcOrd="1" destOrd="0" parTransId="{1BBFA7DF-1DBA-46BB-A731-2525F038FEBC}" sibTransId="{92EF3FC2-D4D4-4B43-9D97-9B2D00289B91}"/>
    <dgm:cxn modelId="{85ADFC7D-A3AA-4EA2-83A5-9F4688328039}" type="presOf" srcId="{C7EDCB5D-9A65-48F2-B44A-883498116C96}" destId="{3DED72E0-5E35-4EF8-B9B5-7FDACE97E374}" srcOrd="1" destOrd="0" presId="urn:microsoft.com/office/officeart/2005/8/layout/hList9"/>
    <dgm:cxn modelId="{0CD4A07E-789C-4195-BAE6-CF3C9448AD23}" type="presOf" srcId="{A873A0C4-3273-4ADF-83BD-2FD300618001}" destId="{3621CA9F-2588-4CA4-9B56-BEE687BD1A81}" srcOrd="0" destOrd="0" presId="urn:microsoft.com/office/officeart/2005/8/layout/hList9"/>
    <dgm:cxn modelId="{F67BAD80-9571-4484-A0D4-726E6C764D50}" srcId="{A873A0C4-3273-4ADF-83BD-2FD300618001}" destId="{964B20FF-929E-4F9D-B7A2-B114E7381064}" srcOrd="0" destOrd="0" parTransId="{23C1794A-2C06-4E34-9633-2FCA0F029379}" sibTransId="{5BC8AF95-B791-4956-92A8-D58A7D990083}"/>
    <dgm:cxn modelId="{D39ED98C-375E-4E0F-9D45-C6FAA702F8C6}" type="presOf" srcId="{CB9B9BDC-9E42-4C69-A068-3F35D03C3BDD}" destId="{B5421D27-8511-4594-9A05-257C782F4576}" srcOrd="1" destOrd="0" presId="urn:microsoft.com/office/officeart/2005/8/layout/hList9"/>
    <dgm:cxn modelId="{F2F0BF8D-18D5-4043-B45D-DEF69B16E895}" type="presOf" srcId="{CB9B9BDC-9E42-4C69-A068-3F35D03C3BDD}" destId="{B04788AE-AD16-442C-9DC8-53370E6968C3}" srcOrd="0" destOrd="0" presId="urn:microsoft.com/office/officeart/2005/8/layout/hList9"/>
    <dgm:cxn modelId="{0F2AA195-2EFE-415A-915B-AC0B59FC99B9}" type="presOf" srcId="{E7935D59-C1E3-40DE-A7CD-7F1131F6D6BB}" destId="{5FE5F9FF-2D2F-4634-8935-D70ADA808E33}" srcOrd="0" destOrd="0" presId="urn:microsoft.com/office/officeart/2005/8/layout/hList9"/>
    <dgm:cxn modelId="{3606A598-0EF4-43AC-89B6-7BBCC79549AE}" type="presOf" srcId="{6038DEC9-4B10-4A97-A563-24CF7F77BB6A}" destId="{09D2D91C-3D48-4574-B101-047DDAA0EFF4}" srcOrd="1" destOrd="0" presId="urn:microsoft.com/office/officeart/2005/8/layout/hList9"/>
    <dgm:cxn modelId="{DD6C729B-F783-494B-9526-FA93B484CFCB}" type="presOf" srcId="{5C34D06E-3CA7-4684-8DDB-2B462C550D39}" destId="{AA95D5BA-DCB9-4855-91D6-BFD7510A20C8}" srcOrd="1" destOrd="0" presId="urn:microsoft.com/office/officeart/2005/8/layout/hList9"/>
    <dgm:cxn modelId="{6D4ADEA6-F629-4729-8FB8-89F69AE0376D}" type="presOf" srcId="{5C34D06E-3CA7-4684-8DDB-2B462C550D39}" destId="{E5709C87-96F3-4B6E-AD2E-F70413908BA6}" srcOrd="0" destOrd="0" presId="urn:microsoft.com/office/officeart/2005/8/layout/hList9"/>
    <dgm:cxn modelId="{2CFBBBBA-78AC-4B95-A175-78EC7641FE48}" srcId="{3FA57E43-3FFC-41E5-B3F0-E1B381B32DCD}" destId="{1651F716-18E2-4234-B4C2-DF8B10F7DDF3}" srcOrd="0" destOrd="0" parTransId="{F5BB4D39-656E-4CEE-A134-19ECD5B2C0D6}" sibTransId="{264E4FFE-3320-4CF4-ADE0-18A42D30BD0F}"/>
    <dgm:cxn modelId="{5E2903C9-F0BF-4D19-8E4F-260FFF4F43C6}" srcId="{964B20FF-929E-4F9D-B7A2-B114E7381064}" destId="{E7935D59-C1E3-40DE-A7CD-7F1131F6D6BB}" srcOrd="0" destOrd="0" parTransId="{8BE5A823-51F7-4644-AEF8-50EF473256D8}" sibTransId="{EA2F446E-8BD7-48FB-BC8E-80A70974B1F2}"/>
    <dgm:cxn modelId="{37891DD7-2694-4998-8EB3-C4361608197B}" type="presOf" srcId="{1651F716-18E2-4234-B4C2-DF8B10F7DDF3}" destId="{221439C5-F2C4-411A-8C47-66914CC69351}" srcOrd="0" destOrd="0" presId="urn:microsoft.com/office/officeart/2005/8/layout/hList9"/>
    <dgm:cxn modelId="{1B260FDD-9F71-4FA0-BAA8-829890ED0061}" type="presOf" srcId="{5A50857E-D9A8-4134-90D2-B57D186D5194}" destId="{F086B0CD-8099-46B8-A530-D8FE686CD0B2}" srcOrd="0" destOrd="0" presId="urn:microsoft.com/office/officeart/2005/8/layout/hList9"/>
    <dgm:cxn modelId="{4225D1F0-7221-45D8-A466-7CB109E8A84D}" srcId="{964B20FF-929E-4F9D-B7A2-B114E7381064}" destId="{5C34D06E-3CA7-4684-8DDB-2B462C550D39}" srcOrd="1" destOrd="0" parTransId="{750B38EA-06EC-448D-8E6A-896E183CFAC3}" sibTransId="{04241F11-9AF8-4B15-9BC8-6A82D3868EF8}"/>
    <dgm:cxn modelId="{57F203F6-1523-4A09-BEE0-9F1FFCD47517}" type="presOf" srcId="{6BDA7F3B-06D8-4BA0-802B-853493D5DD2A}" destId="{0EB74E24-18DD-4E95-9969-1C9FEC607462}" srcOrd="1" destOrd="0" presId="urn:microsoft.com/office/officeart/2005/8/layout/hList9"/>
    <dgm:cxn modelId="{6FC691F7-3596-45BF-9D73-96A643BEB7A4}" type="presOf" srcId="{E7935D59-C1E3-40DE-A7CD-7F1131F6D6BB}" destId="{7E368C1D-3C45-4E2A-AE02-FE810F25079D}" srcOrd="1" destOrd="0" presId="urn:microsoft.com/office/officeart/2005/8/layout/hList9"/>
    <dgm:cxn modelId="{93215CF9-986C-4055-8DE7-DCD1F7234D9A}" type="presOf" srcId="{3FA57E43-3FFC-41E5-B3F0-E1B381B32DCD}" destId="{E11EF669-EB90-4989-A53B-6DEAE40B8EF5}" srcOrd="0" destOrd="0" presId="urn:microsoft.com/office/officeart/2005/8/layout/hList9"/>
    <dgm:cxn modelId="{91A75A5E-57FB-4B60-8E41-047429B00A51}" type="presParOf" srcId="{3621CA9F-2588-4CA4-9B56-BEE687BD1A81}" destId="{74C8810D-5EA6-4688-84A1-A863C545FE9D}" srcOrd="0" destOrd="0" presId="urn:microsoft.com/office/officeart/2005/8/layout/hList9"/>
    <dgm:cxn modelId="{81B5C907-51FC-4DD1-AC14-8BFA804A71BA}" type="presParOf" srcId="{3621CA9F-2588-4CA4-9B56-BEE687BD1A81}" destId="{2213191F-CB6F-4D73-81A7-E496F19C5E29}" srcOrd="1" destOrd="0" presId="urn:microsoft.com/office/officeart/2005/8/layout/hList9"/>
    <dgm:cxn modelId="{9A9220B6-AEA7-45E7-A1E0-0BF6C71D8504}" type="presParOf" srcId="{2213191F-CB6F-4D73-81A7-E496F19C5E29}" destId="{C661D524-1D34-4A70-9822-0B6953BE03E9}" srcOrd="0" destOrd="0" presId="urn:microsoft.com/office/officeart/2005/8/layout/hList9"/>
    <dgm:cxn modelId="{ED500D42-792A-46A4-94BA-0BE41A57CF40}" type="presParOf" srcId="{2213191F-CB6F-4D73-81A7-E496F19C5E29}" destId="{A7A6DD28-42F1-4826-820A-E80D344DAF72}" srcOrd="1" destOrd="0" presId="urn:microsoft.com/office/officeart/2005/8/layout/hList9"/>
    <dgm:cxn modelId="{F7E746F5-1A86-4960-869E-AF99374496F7}" type="presParOf" srcId="{A7A6DD28-42F1-4826-820A-E80D344DAF72}" destId="{5FE5F9FF-2D2F-4634-8935-D70ADA808E33}" srcOrd="0" destOrd="0" presId="urn:microsoft.com/office/officeart/2005/8/layout/hList9"/>
    <dgm:cxn modelId="{2B04BF6B-E43D-4432-9627-9B32E981124B}" type="presParOf" srcId="{A7A6DD28-42F1-4826-820A-E80D344DAF72}" destId="{7E368C1D-3C45-4E2A-AE02-FE810F25079D}" srcOrd="1" destOrd="0" presId="urn:microsoft.com/office/officeart/2005/8/layout/hList9"/>
    <dgm:cxn modelId="{8A26E32E-F7B5-4176-AD7D-4AF65B170CFC}" type="presParOf" srcId="{2213191F-CB6F-4D73-81A7-E496F19C5E29}" destId="{11AF79D0-6790-4A16-A8E6-7C2A2E053DBD}" srcOrd="2" destOrd="0" presId="urn:microsoft.com/office/officeart/2005/8/layout/hList9"/>
    <dgm:cxn modelId="{E4C7152D-71F3-42EC-B381-0983D1BE11DC}" type="presParOf" srcId="{11AF79D0-6790-4A16-A8E6-7C2A2E053DBD}" destId="{E5709C87-96F3-4B6E-AD2E-F70413908BA6}" srcOrd="0" destOrd="0" presId="urn:microsoft.com/office/officeart/2005/8/layout/hList9"/>
    <dgm:cxn modelId="{A7369961-A5F6-49E2-89EB-B75EB7297E68}" type="presParOf" srcId="{11AF79D0-6790-4A16-A8E6-7C2A2E053DBD}" destId="{AA95D5BA-DCB9-4855-91D6-BFD7510A20C8}" srcOrd="1" destOrd="0" presId="urn:microsoft.com/office/officeart/2005/8/layout/hList9"/>
    <dgm:cxn modelId="{1169FF86-C17A-46DF-A838-31C56793058D}" type="presParOf" srcId="{2213191F-CB6F-4D73-81A7-E496F19C5E29}" destId="{B3856DCB-0DCD-458C-AE79-6193ADAA3857}" srcOrd="3" destOrd="0" presId="urn:microsoft.com/office/officeart/2005/8/layout/hList9"/>
    <dgm:cxn modelId="{2E6BEF77-7E9C-4540-9BBC-CBBCB94312E0}" type="presParOf" srcId="{B3856DCB-0DCD-458C-AE79-6193ADAA3857}" destId="{B04788AE-AD16-442C-9DC8-53370E6968C3}" srcOrd="0" destOrd="0" presId="urn:microsoft.com/office/officeart/2005/8/layout/hList9"/>
    <dgm:cxn modelId="{E0D7673C-33A6-4698-9F05-61A006F3929A}" type="presParOf" srcId="{B3856DCB-0DCD-458C-AE79-6193ADAA3857}" destId="{B5421D27-8511-4594-9A05-257C782F4576}" srcOrd="1" destOrd="0" presId="urn:microsoft.com/office/officeart/2005/8/layout/hList9"/>
    <dgm:cxn modelId="{35055606-75AA-4F53-924D-7CEFDFE8C1D5}" type="presParOf" srcId="{3621CA9F-2588-4CA4-9B56-BEE687BD1A81}" destId="{AA591F36-B1F4-4A91-9528-43842C295259}" srcOrd="2" destOrd="0" presId="urn:microsoft.com/office/officeart/2005/8/layout/hList9"/>
    <dgm:cxn modelId="{3BCA658C-3217-4A4C-A05B-3B35767F61C8}" type="presParOf" srcId="{3621CA9F-2588-4CA4-9B56-BEE687BD1A81}" destId="{8DD067FF-9960-4E92-94CA-9FAFA07C071C}" srcOrd="3" destOrd="0" presId="urn:microsoft.com/office/officeart/2005/8/layout/hList9"/>
    <dgm:cxn modelId="{8D25CE61-CCC9-4049-B2D1-FEE4DA19CE56}" type="presParOf" srcId="{3621CA9F-2588-4CA4-9B56-BEE687BD1A81}" destId="{01D8D632-FF13-4868-89C1-59D7B05B50E5}" srcOrd="4" destOrd="0" presId="urn:microsoft.com/office/officeart/2005/8/layout/hList9"/>
    <dgm:cxn modelId="{49B0926C-DB00-4C0F-B997-C12B90E9390F}" type="presParOf" srcId="{3621CA9F-2588-4CA4-9B56-BEE687BD1A81}" destId="{7CE1E443-CD38-451B-95C7-8224DEBD11D8}" srcOrd="5" destOrd="0" presId="urn:microsoft.com/office/officeart/2005/8/layout/hList9"/>
    <dgm:cxn modelId="{DC3AB324-8DF5-42DA-92EF-FB0C9FFE32EA}" type="presParOf" srcId="{3621CA9F-2588-4CA4-9B56-BEE687BD1A81}" destId="{494ECE23-3AF5-49DB-AE44-144B2CE68318}" srcOrd="6" destOrd="0" presId="urn:microsoft.com/office/officeart/2005/8/layout/hList9"/>
    <dgm:cxn modelId="{CB4E72EB-4D90-4CD0-BB42-870C77B8012E}" type="presParOf" srcId="{494ECE23-3AF5-49DB-AE44-144B2CE68318}" destId="{0E7F414B-931E-4B56-9CE0-C7497CBB5808}" srcOrd="0" destOrd="0" presId="urn:microsoft.com/office/officeart/2005/8/layout/hList9"/>
    <dgm:cxn modelId="{816FFA10-3454-498A-9CE1-03B22BE42E68}" type="presParOf" srcId="{494ECE23-3AF5-49DB-AE44-144B2CE68318}" destId="{D3EA9DC9-709A-4F77-8282-75A92023C387}" srcOrd="1" destOrd="0" presId="urn:microsoft.com/office/officeart/2005/8/layout/hList9"/>
    <dgm:cxn modelId="{BAB92D50-0362-4901-8B18-A8CDC8F8966A}" type="presParOf" srcId="{D3EA9DC9-709A-4F77-8282-75A92023C387}" destId="{221439C5-F2C4-411A-8C47-66914CC69351}" srcOrd="0" destOrd="0" presId="urn:microsoft.com/office/officeart/2005/8/layout/hList9"/>
    <dgm:cxn modelId="{3F017856-3299-4E55-B10C-966D8EB145F7}" type="presParOf" srcId="{D3EA9DC9-709A-4F77-8282-75A92023C387}" destId="{5D44406C-F199-423D-8B23-DF09E47B3EF7}" srcOrd="1" destOrd="0" presId="urn:microsoft.com/office/officeart/2005/8/layout/hList9"/>
    <dgm:cxn modelId="{2A5DDD2A-9892-4BE0-956E-979C959EE058}" type="presParOf" srcId="{494ECE23-3AF5-49DB-AE44-144B2CE68318}" destId="{D130516E-A577-46D9-91CB-78F1D0CE0BB4}" srcOrd="2" destOrd="0" presId="urn:microsoft.com/office/officeart/2005/8/layout/hList9"/>
    <dgm:cxn modelId="{98013552-1A00-486E-8EB1-25E60EE25519}" type="presParOf" srcId="{D130516E-A577-46D9-91CB-78F1D0CE0BB4}" destId="{7FD16277-8D0D-4173-BAAB-CA5F589CE55A}" srcOrd="0" destOrd="0" presId="urn:microsoft.com/office/officeart/2005/8/layout/hList9"/>
    <dgm:cxn modelId="{A8CFC4E3-ACD1-48BE-9628-729085A7798F}" type="presParOf" srcId="{D130516E-A577-46D9-91CB-78F1D0CE0BB4}" destId="{6C9706DD-49B3-4355-B902-2A1C739A6339}" srcOrd="1" destOrd="0" presId="urn:microsoft.com/office/officeart/2005/8/layout/hList9"/>
    <dgm:cxn modelId="{3490673B-C570-48D3-B992-BCBF188B78C0}" type="presParOf" srcId="{494ECE23-3AF5-49DB-AE44-144B2CE68318}" destId="{C03C0D87-27F1-459E-9B5D-EE2DA20E539D}" srcOrd="3" destOrd="0" presId="urn:microsoft.com/office/officeart/2005/8/layout/hList9"/>
    <dgm:cxn modelId="{36620078-305A-4376-95B3-26134250F205}" type="presParOf" srcId="{C03C0D87-27F1-459E-9B5D-EE2DA20E539D}" destId="{F086B0CD-8099-46B8-A530-D8FE686CD0B2}" srcOrd="0" destOrd="0" presId="urn:microsoft.com/office/officeart/2005/8/layout/hList9"/>
    <dgm:cxn modelId="{88741BCA-E047-45B8-A08C-85BE593EB3FF}" type="presParOf" srcId="{C03C0D87-27F1-459E-9B5D-EE2DA20E539D}" destId="{68D60005-B6EB-454B-9E72-2D4D4E6AFA89}" srcOrd="1" destOrd="0" presId="urn:microsoft.com/office/officeart/2005/8/layout/hList9"/>
    <dgm:cxn modelId="{D93C3C4C-E207-4F55-8553-1446BC591326}" type="presParOf" srcId="{3621CA9F-2588-4CA4-9B56-BEE687BD1A81}" destId="{89FA54DD-3CD8-47E6-AD4C-FC931D777575}" srcOrd="7" destOrd="0" presId="urn:microsoft.com/office/officeart/2005/8/layout/hList9"/>
    <dgm:cxn modelId="{D9EDCB3D-99D1-405A-B18F-6F7DE9A6331A}" type="presParOf" srcId="{3621CA9F-2588-4CA4-9B56-BEE687BD1A81}" destId="{E11EF669-EB90-4989-A53B-6DEAE40B8EF5}" srcOrd="8" destOrd="0" presId="urn:microsoft.com/office/officeart/2005/8/layout/hList9"/>
    <dgm:cxn modelId="{05CC947E-C203-47FA-90A6-E97739103BD1}" type="presParOf" srcId="{3621CA9F-2588-4CA4-9B56-BEE687BD1A81}" destId="{EBA8E747-8D90-4907-A92F-50544196226A}" srcOrd="9" destOrd="0" presId="urn:microsoft.com/office/officeart/2005/8/layout/hList9"/>
    <dgm:cxn modelId="{2AE4312A-B80B-43E0-B82E-A590E9653B15}" type="presParOf" srcId="{3621CA9F-2588-4CA4-9B56-BEE687BD1A81}" destId="{4F8F0F4F-9676-45E5-9A5D-45BDB1056004}" srcOrd="10" destOrd="0" presId="urn:microsoft.com/office/officeart/2005/8/layout/hList9"/>
    <dgm:cxn modelId="{DF8058F8-03ED-4D5B-8354-194E7ACCE369}" type="presParOf" srcId="{3621CA9F-2588-4CA4-9B56-BEE687BD1A81}" destId="{FB334D74-A26A-40DD-ADE6-123C6228F4EF}" srcOrd="11" destOrd="0" presId="urn:microsoft.com/office/officeart/2005/8/layout/hList9"/>
    <dgm:cxn modelId="{D4B210BB-3203-40E4-9365-73C65E7DC9E8}" type="presParOf" srcId="{FB334D74-A26A-40DD-ADE6-123C6228F4EF}" destId="{30A7E856-4E03-4A54-9600-C010B4C6150F}" srcOrd="0" destOrd="0" presId="urn:microsoft.com/office/officeart/2005/8/layout/hList9"/>
    <dgm:cxn modelId="{405BE8E2-6163-4851-BDEC-D59DA59C26E3}" type="presParOf" srcId="{FB334D74-A26A-40DD-ADE6-123C6228F4EF}" destId="{2274877E-F8B6-4DDD-9FB3-56849D42E7C7}" srcOrd="1" destOrd="0" presId="urn:microsoft.com/office/officeart/2005/8/layout/hList9"/>
    <dgm:cxn modelId="{6FBCD1C1-3251-417C-8345-F8FCF3483634}" type="presParOf" srcId="{2274877E-F8B6-4DDD-9FB3-56849D42E7C7}" destId="{13C667D1-941C-4B5D-92C1-047473BD9590}" srcOrd="0" destOrd="0" presId="urn:microsoft.com/office/officeart/2005/8/layout/hList9"/>
    <dgm:cxn modelId="{EBF49E49-6F84-413F-B632-25BBE8A0E1AF}" type="presParOf" srcId="{2274877E-F8B6-4DDD-9FB3-56849D42E7C7}" destId="{0EB74E24-18DD-4E95-9969-1C9FEC607462}" srcOrd="1" destOrd="0" presId="urn:microsoft.com/office/officeart/2005/8/layout/hList9"/>
    <dgm:cxn modelId="{A92E0B53-B078-4A47-BA18-BD19A5781628}" type="presParOf" srcId="{FB334D74-A26A-40DD-ADE6-123C6228F4EF}" destId="{0B54A153-7D68-42DD-8E49-0B16E489B5B7}" srcOrd="2" destOrd="0" presId="urn:microsoft.com/office/officeart/2005/8/layout/hList9"/>
    <dgm:cxn modelId="{0A3D79FA-CC93-4643-9597-41ACC1783190}" type="presParOf" srcId="{0B54A153-7D68-42DD-8E49-0B16E489B5B7}" destId="{31882764-B65D-4015-A13D-CD562DFD0CC6}" srcOrd="0" destOrd="0" presId="urn:microsoft.com/office/officeart/2005/8/layout/hList9"/>
    <dgm:cxn modelId="{D5E6B549-2353-4B7E-AF0E-1968044B4847}" type="presParOf" srcId="{0B54A153-7D68-42DD-8E49-0B16E489B5B7}" destId="{3DED72E0-5E35-4EF8-B9B5-7FDACE97E374}" srcOrd="1" destOrd="0" presId="urn:microsoft.com/office/officeart/2005/8/layout/hList9"/>
    <dgm:cxn modelId="{B2B28FAF-8951-4E98-939D-FB087D9B59BC}" type="presParOf" srcId="{FB334D74-A26A-40DD-ADE6-123C6228F4EF}" destId="{40D18218-C4EC-4432-8000-996281152EC8}" srcOrd="3" destOrd="0" presId="urn:microsoft.com/office/officeart/2005/8/layout/hList9"/>
    <dgm:cxn modelId="{7098162E-B521-4707-9E4D-931C51142158}" type="presParOf" srcId="{40D18218-C4EC-4432-8000-996281152EC8}" destId="{D2DD364D-39D2-4470-A681-E459FF71EC25}" srcOrd="0" destOrd="0" presId="urn:microsoft.com/office/officeart/2005/8/layout/hList9"/>
    <dgm:cxn modelId="{817910B4-FFAE-48B1-AFEB-A76B99B292ED}" type="presParOf" srcId="{40D18218-C4EC-4432-8000-996281152EC8}" destId="{09D2D91C-3D48-4574-B101-047DDAA0EFF4}" srcOrd="1" destOrd="0" presId="urn:microsoft.com/office/officeart/2005/8/layout/hList9"/>
    <dgm:cxn modelId="{B2A19D28-5E61-4619-9197-7B6F3819A317}" type="presParOf" srcId="{3621CA9F-2588-4CA4-9B56-BEE687BD1A81}" destId="{A01C0FA9-171D-44E9-AD7F-4E4EC4932778}" srcOrd="12" destOrd="0" presId="urn:microsoft.com/office/officeart/2005/8/layout/hList9"/>
    <dgm:cxn modelId="{23F2EB21-2F5C-4324-A4C9-08C436733FC0}" type="presParOf" srcId="{3621CA9F-2588-4CA4-9B56-BEE687BD1A81}" destId="{0EC5B052-3012-4712-BA99-4DF56772F00F}"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D6BF96-32B3-4700-8F34-3D1F14DBFF4F}" type="doc">
      <dgm:prSet loTypeId="urn:microsoft.com/office/officeart/2005/8/layout/vList4#3" loCatId="list" qsTypeId="urn:microsoft.com/office/officeart/2005/8/quickstyle/3d3" qsCatId="3D" csTypeId="urn:microsoft.com/office/officeart/2005/8/colors/colorful3" csCatId="colorful" phldr="1"/>
      <dgm:spPr/>
      <dgm:t>
        <a:bodyPr/>
        <a:lstStyle/>
        <a:p>
          <a:endParaRPr lang="es-ES"/>
        </a:p>
      </dgm:t>
    </dgm:pt>
    <dgm:pt modelId="{8B176BBB-66A1-4537-81FA-D1EE13EAF7EB}">
      <dgm:prSet phldrT="[Texto]"/>
      <dgm:spPr>
        <a:xfrm>
          <a:off x="0" y="0"/>
          <a:ext cx="5019675" cy="515878"/>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 Spatial attention network</a:t>
          </a:r>
        </a:p>
      </dgm:t>
    </dgm:pt>
    <dgm:pt modelId="{5102E40F-8BD1-4DCD-AC45-3ED1BA58EB1B}" type="parTrans" cxnId="{5F4A85F0-CD0D-45F3-B4BB-B85D948326D9}">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44DEB2FC-8411-49A4-B619-58C0E609B4BC}" type="sibTrans" cxnId="{5F4A85F0-CD0D-45F3-B4BB-B85D948326D9}">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8C03D6EB-A077-4F30-BEAC-479B0724678D}">
      <dgm:prSet phldrT="[Texto]"/>
      <dgm:spPr>
        <a:xfrm>
          <a:off x="0" y="567466"/>
          <a:ext cx="5019675" cy="515878"/>
        </a:xfrm>
        <a:prstGeom prst="roundRect">
          <a:avLst>
            <a:gd name="adj" fmla="val 10000"/>
          </a:avLst>
        </a:prstGeom>
        <a:solidFill>
          <a:srgbClr val="A5A5A5">
            <a:hueOff val="677650"/>
            <a:satOff val="25000"/>
            <a:lumOff val="-367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 A language network</a:t>
          </a:r>
        </a:p>
      </dgm:t>
    </dgm:pt>
    <dgm:pt modelId="{5517D1E3-A745-4224-BD89-703AE4F90851}" type="parTrans" cxnId="{EF3E06CC-4553-4331-8B93-A3FD600D5590}">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1F783A06-47ED-4B52-AA9B-FE235DB70DD8}" type="sibTrans" cxnId="{EF3E06CC-4553-4331-8B93-A3FD600D5590}">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7CCBCD9F-C958-4F2C-871E-E81ED86C6B09}">
      <dgm:prSet phldrT="[Texto]"/>
      <dgm:spPr>
        <a:xfrm>
          <a:off x="0" y="1134932"/>
          <a:ext cx="5019675" cy="515878"/>
        </a:xfrm>
        <a:prstGeom prst="roundRect">
          <a:avLst>
            <a:gd name="adj" fmla="val 10000"/>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III. An explicit memory network</a:t>
          </a:r>
        </a:p>
      </dgm:t>
    </dgm:pt>
    <dgm:pt modelId="{BF2639EC-A25F-43CD-85BB-A91371127A3F}" type="parTrans" cxnId="{1C11B002-BA0A-4877-8417-FC43F78B5961}">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C02E4A96-6C9D-431C-B33C-8A4529698325}" type="sibTrans" cxnId="{1C11B002-BA0A-4877-8417-FC43F78B5961}">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E2308AD7-3E2C-45A5-A217-9CA409A0689E}">
      <dgm:prSet phldrT="[Texto]"/>
      <dgm:spPr>
        <a:xfrm>
          <a:off x="0" y="1702399"/>
          <a:ext cx="5019675" cy="515878"/>
        </a:xfrm>
        <a:prstGeom prst="roundRect">
          <a:avLst>
            <a:gd name="adj" fmla="val 10000"/>
          </a:avLst>
        </a:prstGeom>
        <a:solidFill>
          <a:srgbClr val="A5A5A5">
            <a:hueOff val="2032949"/>
            <a:satOff val="75000"/>
            <a:lumOff val="-11029"/>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IV. A face-object recognition network</a:t>
          </a:r>
        </a:p>
      </dgm:t>
    </dgm:pt>
    <dgm:pt modelId="{2726A5D4-078E-48BB-B932-AC410C10C971}" type="parTrans" cxnId="{06C456BA-9E1C-45F3-B98B-D616BCB07F78}">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67455333-E753-40D6-B474-A3FCF50931F6}" type="sibTrans" cxnId="{06C456BA-9E1C-45F3-B98B-D616BCB07F78}">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93EC8A8F-497C-42DF-9D1D-4ABE351E4BD5}">
      <dgm:prSet phldrT="[Texto]"/>
      <dgm:spPr>
        <a:xfrm>
          <a:off x="0" y="2269865"/>
          <a:ext cx="5019675" cy="515878"/>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V. A working memory–executive function network</a:t>
          </a:r>
        </a:p>
      </dgm:t>
    </dgm:pt>
    <dgm:pt modelId="{F74AD31D-2753-4C80-8FF3-D06FF6CC8820}" type="parTrans" cxnId="{A2FB44A4-7613-4630-9411-3C74B861881F}">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F90ED44A-F391-419B-94F1-6F205371E288}" type="sibTrans" cxnId="{A2FB44A4-7613-4630-9411-3C74B861881F}">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DD5821FB-F483-480E-8AB4-7572B5A3FFFB}">
      <dgm:prSet phldrT="[Texto]"/>
      <dgm:spPr>
        <a:xfrm>
          <a:off x="0" y="0"/>
          <a:ext cx="5019675" cy="515878"/>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Posterior parietal cortex (PPC) and frontal eye fields</a:t>
          </a:r>
        </a:p>
      </dgm:t>
    </dgm:pt>
    <dgm:pt modelId="{88B8F7E9-4817-410F-8E24-BF46C629341A}" type="parTrans" cxnId="{87F36ED0-364F-41C7-A5F8-E91A5CEEA21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21EBE709-15B2-41A7-AFE6-E3C088FEECF2}" type="sibTrans" cxnId="{87F36ED0-364F-41C7-A5F8-E91A5CEEA21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C08FA8D9-EBE2-466C-863C-30FDAB799A1A}">
      <dgm:prSet phldrT="[Texto]"/>
      <dgm:spPr>
        <a:xfrm>
          <a:off x="0" y="567466"/>
          <a:ext cx="5019675" cy="515878"/>
        </a:xfrm>
        <a:prstGeom prst="roundRect">
          <a:avLst>
            <a:gd name="adj" fmla="val 10000"/>
          </a:avLst>
        </a:prstGeom>
        <a:solidFill>
          <a:srgbClr val="A5A5A5">
            <a:hueOff val="677650"/>
            <a:satOff val="25000"/>
            <a:lumOff val="-367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Wernicke’s and Broca’s areas.</a:t>
          </a:r>
        </a:p>
      </dgm:t>
    </dgm:pt>
    <dgm:pt modelId="{D48B3B0C-4204-4FA8-BD83-E1D570307FB9}" type="parTrans" cxnId="{D8F1A351-AD4A-413A-90CC-1514EC414E06}">
      <dgm:prSet/>
      <dgm:spPr/>
      <dgm:t>
        <a:bodyPr/>
        <a:lstStyle/>
        <a:p>
          <a:endParaRPr lang="es-ES"/>
        </a:p>
      </dgm:t>
    </dgm:pt>
    <dgm:pt modelId="{B938D716-0634-42FF-BAB0-A66E283D96E8}" type="sibTrans" cxnId="{D8F1A351-AD4A-413A-90CC-1514EC414E06}">
      <dgm:prSet/>
      <dgm:spPr/>
      <dgm:t>
        <a:bodyPr/>
        <a:lstStyle/>
        <a:p>
          <a:endParaRPr lang="es-ES"/>
        </a:p>
      </dgm:t>
    </dgm:pt>
    <dgm:pt modelId="{8C6CF8E1-6FBC-42DB-A270-D7B95E104B15}">
      <dgm:prSet phldrT="[Texto]"/>
      <dgm:spPr>
        <a:xfrm>
          <a:off x="0" y="1134932"/>
          <a:ext cx="5019675" cy="515878"/>
        </a:xfrm>
        <a:prstGeom prst="roundRect">
          <a:avLst>
            <a:gd name="adj" fmla="val 10000"/>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Hippocampal–entorhinal complex and inferior parietal cortex</a:t>
          </a:r>
        </a:p>
      </dgm:t>
    </dgm:pt>
    <dgm:pt modelId="{B9972E67-DCB8-49B0-BFFC-675F4B764CB8}" type="parTrans" cxnId="{C869AA8D-33C7-46DB-8E30-37D14926C7AB}">
      <dgm:prSet/>
      <dgm:spPr/>
      <dgm:t>
        <a:bodyPr/>
        <a:lstStyle/>
        <a:p>
          <a:endParaRPr lang="es-ES"/>
        </a:p>
      </dgm:t>
    </dgm:pt>
    <dgm:pt modelId="{8CF8EBE5-2A01-4532-ABD8-D71A90643888}" type="sibTrans" cxnId="{C869AA8D-33C7-46DB-8E30-37D14926C7AB}">
      <dgm:prSet/>
      <dgm:spPr/>
      <dgm:t>
        <a:bodyPr/>
        <a:lstStyle/>
        <a:p>
          <a:endParaRPr lang="es-ES"/>
        </a:p>
      </dgm:t>
    </dgm:pt>
    <dgm:pt modelId="{89BCA791-EF8B-45AD-B545-948BC1FD7DCE}">
      <dgm:prSet phldrT="[Texto]"/>
      <dgm:spPr>
        <a:xfrm>
          <a:off x="0" y="1702399"/>
          <a:ext cx="5019675" cy="515878"/>
        </a:xfrm>
        <a:prstGeom prst="roundRect">
          <a:avLst>
            <a:gd name="adj" fmla="val 10000"/>
          </a:avLst>
        </a:prstGeom>
        <a:solidFill>
          <a:srgbClr val="A5A5A5">
            <a:hueOff val="2032949"/>
            <a:satOff val="75000"/>
            <a:lumOff val="-11029"/>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Midtemporal and temporopolar cortex</a:t>
          </a:r>
        </a:p>
      </dgm:t>
    </dgm:pt>
    <dgm:pt modelId="{D0C0AE3C-D7C1-4D1E-9D29-8E6573E8A953}" type="parTrans" cxnId="{60CB8611-32F3-403F-BB41-87660BAEB83C}">
      <dgm:prSet/>
      <dgm:spPr/>
      <dgm:t>
        <a:bodyPr/>
        <a:lstStyle/>
        <a:p>
          <a:endParaRPr lang="es-ES"/>
        </a:p>
      </dgm:t>
    </dgm:pt>
    <dgm:pt modelId="{6B5D6E61-2FF9-49F1-B27E-164DB8B015D1}" type="sibTrans" cxnId="{60CB8611-32F3-403F-BB41-87660BAEB83C}">
      <dgm:prSet/>
      <dgm:spPr/>
      <dgm:t>
        <a:bodyPr/>
        <a:lstStyle/>
        <a:p>
          <a:endParaRPr lang="es-ES"/>
        </a:p>
      </dgm:t>
    </dgm:pt>
    <dgm:pt modelId="{19547272-38C4-4D72-9F76-DD490D3E53A7}">
      <dgm:prSet phldrT="[Texto]"/>
      <dgm:spPr>
        <a:xfrm>
          <a:off x="0" y="2269865"/>
          <a:ext cx="5019675" cy="515878"/>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Prefrontal and inferior parietal cortex</a:t>
          </a:r>
        </a:p>
      </dgm:t>
    </dgm:pt>
    <dgm:pt modelId="{278D2D51-D9D8-47AE-A83A-99EE9C082388}" type="parTrans" cxnId="{491F0A09-0825-4F2A-AF23-123A263308A4}">
      <dgm:prSet/>
      <dgm:spPr/>
      <dgm:t>
        <a:bodyPr/>
        <a:lstStyle/>
        <a:p>
          <a:endParaRPr lang="es-ES"/>
        </a:p>
      </dgm:t>
    </dgm:pt>
    <dgm:pt modelId="{0D14D727-AEE7-487B-A9F5-8EADF4D1D6C6}" type="sibTrans" cxnId="{491F0A09-0825-4F2A-AF23-123A263308A4}">
      <dgm:prSet/>
      <dgm:spPr/>
      <dgm:t>
        <a:bodyPr/>
        <a:lstStyle/>
        <a:p>
          <a:endParaRPr lang="es-ES"/>
        </a:p>
      </dgm:t>
    </dgm:pt>
    <dgm:pt modelId="{5B5C650D-5664-4372-8833-CF1887160F4E}" type="pres">
      <dgm:prSet presAssocID="{6ED6BF96-32B3-4700-8F34-3D1F14DBFF4F}" presName="linear" presStyleCnt="0">
        <dgm:presLayoutVars>
          <dgm:dir/>
          <dgm:resizeHandles val="exact"/>
        </dgm:presLayoutVars>
      </dgm:prSet>
      <dgm:spPr/>
    </dgm:pt>
    <dgm:pt modelId="{38D6B0E1-C744-4816-9257-1089836D692A}" type="pres">
      <dgm:prSet presAssocID="{8B176BBB-66A1-4537-81FA-D1EE13EAF7EB}" presName="comp" presStyleCnt="0"/>
      <dgm:spPr/>
    </dgm:pt>
    <dgm:pt modelId="{E1285953-F22B-466D-957B-3E74EC675DFF}" type="pres">
      <dgm:prSet presAssocID="{8B176BBB-66A1-4537-81FA-D1EE13EAF7EB}" presName="box" presStyleLbl="node1" presStyleIdx="0" presStyleCnt="5"/>
      <dgm:spPr/>
    </dgm:pt>
    <dgm:pt modelId="{64DB41A6-C5A7-4FBF-9DAC-E2BB82A1A64A}" type="pres">
      <dgm:prSet presAssocID="{8B176BBB-66A1-4537-81FA-D1EE13EAF7EB}" presName="img" presStyleLbl="fgImgPlace1" presStyleIdx="0" presStyleCnt="5"/>
      <dgm:spPr>
        <a:xfrm>
          <a:off x="51587" y="51587"/>
          <a:ext cx="1003935" cy="41270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A9DD25CD-D20D-4402-BE8B-3B169F9DDE4E}" type="pres">
      <dgm:prSet presAssocID="{8B176BBB-66A1-4537-81FA-D1EE13EAF7EB}" presName="text" presStyleLbl="node1" presStyleIdx="0" presStyleCnt="5">
        <dgm:presLayoutVars>
          <dgm:bulletEnabled val="1"/>
        </dgm:presLayoutVars>
      </dgm:prSet>
      <dgm:spPr/>
    </dgm:pt>
    <dgm:pt modelId="{9E110360-8195-4068-B0E7-97FB431EFE0A}" type="pres">
      <dgm:prSet presAssocID="{44DEB2FC-8411-49A4-B619-58C0E609B4BC}" presName="spacer" presStyleCnt="0"/>
      <dgm:spPr/>
    </dgm:pt>
    <dgm:pt modelId="{B304DA21-BD2F-47E8-92E1-016C6C59FB7A}" type="pres">
      <dgm:prSet presAssocID="{8C03D6EB-A077-4F30-BEAC-479B0724678D}" presName="comp" presStyleCnt="0"/>
      <dgm:spPr/>
    </dgm:pt>
    <dgm:pt modelId="{563F1587-79CB-467E-84CC-780E1FAF474C}" type="pres">
      <dgm:prSet presAssocID="{8C03D6EB-A077-4F30-BEAC-479B0724678D}" presName="box" presStyleLbl="node1" presStyleIdx="1" presStyleCnt="5"/>
      <dgm:spPr/>
    </dgm:pt>
    <dgm:pt modelId="{C307F658-AA27-4038-8647-749679A946B4}" type="pres">
      <dgm:prSet presAssocID="{8C03D6EB-A077-4F30-BEAC-479B0724678D}" presName="img" presStyleLbl="fgImgPlace1" presStyleIdx="1" presStyleCnt="5"/>
      <dgm:spPr>
        <a:xfrm>
          <a:off x="51587" y="619054"/>
          <a:ext cx="1003935" cy="412702"/>
        </a:xfrm>
        <a:prstGeom prst="roundRect">
          <a:avLst>
            <a:gd name="adj" fmla="val 10000"/>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15000" b="-1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12E021B-9CCE-4B44-8C8D-DD921FD09E0B}" type="pres">
      <dgm:prSet presAssocID="{8C03D6EB-A077-4F30-BEAC-479B0724678D}" presName="text" presStyleLbl="node1" presStyleIdx="1" presStyleCnt="5">
        <dgm:presLayoutVars>
          <dgm:bulletEnabled val="1"/>
        </dgm:presLayoutVars>
      </dgm:prSet>
      <dgm:spPr/>
    </dgm:pt>
    <dgm:pt modelId="{4F764F02-B8D2-453C-BE74-230A9A63FC71}" type="pres">
      <dgm:prSet presAssocID="{1F783A06-47ED-4B52-AA9B-FE235DB70DD8}" presName="spacer" presStyleCnt="0"/>
      <dgm:spPr/>
    </dgm:pt>
    <dgm:pt modelId="{B3774B6B-F91B-4063-8E12-AFE32B45FFF4}" type="pres">
      <dgm:prSet presAssocID="{7CCBCD9F-C958-4F2C-871E-E81ED86C6B09}" presName="comp" presStyleCnt="0"/>
      <dgm:spPr/>
    </dgm:pt>
    <dgm:pt modelId="{2C110A33-EE9A-4A96-9DD2-4A61E8F96C73}" type="pres">
      <dgm:prSet presAssocID="{7CCBCD9F-C958-4F2C-871E-E81ED86C6B09}" presName="box" presStyleLbl="node1" presStyleIdx="2" presStyleCnt="5"/>
      <dgm:spPr/>
    </dgm:pt>
    <dgm:pt modelId="{44AA75B4-439B-4187-95D4-99A680083B5B}" type="pres">
      <dgm:prSet presAssocID="{7CCBCD9F-C958-4F2C-871E-E81ED86C6B09}" presName="img" presStyleLbl="fgImgPlace1" presStyleIdx="2" presStyleCnt="5"/>
      <dgm:spPr>
        <a:xfrm>
          <a:off x="51587" y="1186520"/>
          <a:ext cx="1003935" cy="4127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6B528C8-0365-4EED-A70D-C750935D1B31}" type="pres">
      <dgm:prSet presAssocID="{7CCBCD9F-C958-4F2C-871E-E81ED86C6B09}" presName="text" presStyleLbl="node1" presStyleIdx="2" presStyleCnt="5">
        <dgm:presLayoutVars>
          <dgm:bulletEnabled val="1"/>
        </dgm:presLayoutVars>
      </dgm:prSet>
      <dgm:spPr/>
    </dgm:pt>
    <dgm:pt modelId="{63CC7346-61E1-4E2B-9C7D-07CF9CE2286A}" type="pres">
      <dgm:prSet presAssocID="{C02E4A96-6C9D-431C-B33C-8A4529698325}" presName="spacer" presStyleCnt="0"/>
      <dgm:spPr/>
    </dgm:pt>
    <dgm:pt modelId="{C3A9B05E-6606-4DC7-8C94-68CF42569037}" type="pres">
      <dgm:prSet presAssocID="{E2308AD7-3E2C-45A5-A217-9CA409A0689E}" presName="comp" presStyleCnt="0"/>
      <dgm:spPr/>
    </dgm:pt>
    <dgm:pt modelId="{8B8BB0F3-52BC-4D95-9A87-783AAC479E5F}" type="pres">
      <dgm:prSet presAssocID="{E2308AD7-3E2C-45A5-A217-9CA409A0689E}" presName="box" presStyleLbl="node1" presStyleIdx="3" presStyleCnt="5"/>
      <dgm:spPr/>
    </dgm:pt>
    <dgm:pt modelId="{C57B220D-4103-45D7-B426-38FAA7DC0F51}" type="pres">
      <dgm:prSet presAssocID="{E2308AD7-3E2C-45A5-A217-9CA409A0689E}" presName="img" presStyleLbl="fgImgPlace1" presStyleIdx="3" presStyleCnt="5"/>
      <dgm:spPr>
        <a:xfrm>
          <a:off x="51587" y="1753987"/>
          <a:ext cx="1003935" cy="41270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2000" b="-7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047D3044-B779-4AAF-B659-C44F7AE6B3D8}" type="pres">
      <dgm:prSet presAssocID="{E2308AD7-3E2C-45A5-A217-9CA409A0689E}" presName="text" presStyleLbl="node1" presStyleIdx="3" presStyleCnt="5">
        <dgm:presLayoutVars>
          <dgm:bulletEnabled val="1"/>
        </dgm:presLayoutVars>
      </dgm:prSet>
      <dgm:spPr/>
    </dgm:pt>
    <dgm:pt modelId="{5E154239-7C5B-42E7-8201-66E8D4DA8D7F}" type="pres">
      <dgm:prSet presAssocID="{67455333-E753-40D6-B474-A3FCF50931F6}" presName="spacer" presStyleCnt="0"/>
      <dgm:spPr/>
    </dgm:pt>
    <dgm:pt modelId="{F5EE5B05-DE05-4AB7-8A8A-A03C71702F1E}" type="pres">
      <dgm:prSet presAssocID="{93EC8A8F-497C-42DF-9D1D-4ABE351E4BD5}" presName="comp" presStyleCnt="0"/>
      <dgm:spPr/>
    </dgm:pt>
    <dgm:pt modelId="{3956021F-773F-482B-9DC8-5A0D676CF408}" type="pres">
      <dgm:prSet presAssocID="{93EC8A8F-497C-42DF-9D1D-4ABE351E4BD5}" presName="box" presStyleLbl="node1" presStyleIdx="4" presStyleCnt="5"/>
      <dgm:spPr/>
    </dgm:pt>
    <dgm:pt modelId="{B17E86CD-E384-4ED1-9D92-A1797ABCA01B}" type="pres">
      <dgm:prSet presAssocID="{93EC8A8F-497C-42DF-9D1D-4ABE351E4BD5}" presName="img" presStyleLbl="fgImgPlace1" presStyleIdx="4" presStyleCnt="5"/>
      <dgm:spPr>
        <a:xfrm>
          <a:off x="51587" y="2321453"/>
          <a:ext cx="1003935" cy="41270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2000" b="-3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226E45C0-BA44-488C-9A93-31B1C869B5DE}" type="pres">
      <dgm:prSet presAssocID="{93EC8A8F-497C-42DF-9D1D-4ABE351E4BD5}" presName="text" presStyleLbl="node1" presStyleIdx="4" presStyleCnt="5">
        <dgm:presLayoutVars>
          <dgm:bulletEnabled val="1"/>
        </dgm:presLayoutVars>
      </dgm:prSet>
      <dgm:spPr/>
    </dgm:pt>
  </dgm:ptLst>
  <dgm:cxnLst>
    <dgm:cxn modelId="{1C11B002-BA0A-4877-8417-FC43F78B5961}" srcId="{6ED6BF96-32B3-4700-8F34-3D1F14DBFF4F}" destId="{7CCBCD9F-C958-4F2C-871E-E81ED86C6B09}" srcOrd="2" destOrd="0" parTransId="{BF2639EC-A25F-43CD-85BB-A91371127A3F}" sibTransId="{C02E4A96-6C9D-431C-B33C-8A4529698325}"/>
    <dgm:cxn modelId="{8650E302-9982-4FD0-A37C-DA2E66D14C87}" type="presOf" srcId="{7CCBCD9F-C958-4F2C-871E-E81ED86C6B09}" destId="{E6B528C8-0365-4EED-A70D-C750935D1B31}" srcOrd="1" destOrd="0" presId="urn:microsoft.com/office/officeart/2005/8/layout/vList4#3"/>
    <dgm:cxn modelId="{491F0A09-0825-4F2A-AF23-123A263308A4}" srcId="{93EC8A8F-497C-42DF-9D1D-4ABE351E4BD5}" destId="{19547272-38C4-4D72-9F76-DD490D3E53A7}" srcOrd="0" destOrd="0" parTransId="{278D2D51-D9D8-47AE-A83A-99EE9C082388}" sibTransId="{0D14D727-AEE7-487B-A9F5-8EADF4D1D6C6}"/>
    <dgm:cxn modelId="{60CB8611-32F3-403F-BB41-87660BAEB83C}" srcId="{E2308AD7-3E2C-45A5-A217-9CA409A0689E}" destId="{89BCA791-EF8B-45AD-B545-948BC1FD7DCE}" srcOrd="0" destOrd="0" parTransId="{D0C0AE3C-D7C1-4D1E-9D29-8E6573E8A953}" sibTransId="{6B5D6E61-2FF9-49F1-B27E-164DB8B015D1}"/>
    <dgm:cxn modelId="{E5177F16-AB48-48FA-AEA9-D536EC64EB15}" type="presOf" srcId="{8C6CF8E1-6FBC-42DB-A270-D7B95E104B15}" destId="{2C110A33-EE9A-4A96-9DD2-4A61E8F96C73}" srcOrd="0" destOrd="1" presId="urn:microsoft.com/office/officeart/2005/8/layout/vList4#3"/>
    <dgm:cxn modelId="{6265761D-65BD-4E5C-98B8-CBC7140EA61B}" type="presOf" srcId="{E2308AD7-3E2C-45A5-A217-9CA409A0689E}" destId="{8B8BB0F3-52BC-4D95-9A87-783AAC479E5F}" srcOrd="0" destOrd="0" presId="urn:microsoft.com/office/officeart/2005/8/layout/vList4#3"/>
    <dgm:cxn modelId="{8715092C-46B3-4072-80FC-4D2B5B64C413}" type="presOf" srcId="{7CCBCD9F-C958-4F2C-871E-E81ED86C6B09}" destId="{2C110A33-EE9A-4A96-9DD2-4A61E8F96C73}" srcOrd="0" destOrd="0" presId="urn:microsoft.com/office/officeart/2005/8/layout/vList4#3"/>
    <dgm:cxn modelId="{C468652F-B28F-449F-A9EF-5352013FD315}" type="presOf" srcId="{93EC8A8F-497C-42DF-9D1D-4ABE351E4BD5}" destId="{3956021F-773F-482B-9DC8-5A0D676CF408}" srcOrd="0" destOrd="0" presId="urn:microsoft.com/office/officeart/2005/8/layout/vList4#3"/>
    <dgm:cxn modelId="{09E88F30-5651-47AA-9A88-CF7310E658D2}" type="presOf" srcId="{C08FA8D9-EBE2-466C-863C-30FDAB799A1A}" destId="{E12E021B-9CCE-4B44-8C8D-DD921FD09E0B}" srcOrd="1" destOrd="1" presId="urn:microsoft.com/office/officeart/2005/8/layout/vList4#3"/>
    <dgm:cxn modelId="{79AD6E37-2F4C-4073-BAC7-711D05F2B2B2}" type="presOf" srcId="{8C03D6EB-A077-4F30-BEAC-479B0724678D}" destId="{563F1587-79CB-467E-84CC-780E1FAF474C}" srcOrd="0" destOrd="0" presId="urn:microsoft.com/office/officeart/2005/8/layout/vList4#3"/>
    <dgm:cxn modelId="{3FA8463E-6687-4B8F-BFF3-F9042B7D9364}" type="presOf" srcId="{C08FA8D9-EBE2-466C-863C-30FDAB799A1A}" destId="{563F1587-79CB-467E-84CC-780E1FAF474C}" srcOrd="0" destOrd="1" presId="urn:microsoft.com/office/officeart/2005/8/layout/vList4#3"/>
    <dgm:cxn modelId="{4161EF5C-7AAE-43D0-86CC-92C5AA172BAC}" type="presOf" srcId="{8B176BBB-66A1-4537-81FA-D1EE13EAF7EB}" destId="{A9DD25CD-D20D-4402-BE8B-3B169F9DDE4E}" srcOrd="1" destOrd="0" presId="urn:microsoft.com/office/officeart/2005/8/layout/vList4#3"/>
    <dgm:cxn modelId="{6ACA2443-DD65-47AF-BDB9-77E791B9AF11}" type="presOf" srcId="{8C6CF8E1-6FBC-42DB-A270-D7B95E104B15}" destId="{E6B528C8-0365-4EED-A70D-C750935D1B31}" srcOrd="1" destOrd="1" presId="urn:microsoft.com/office/officeart/2005/8/layout/vList4#3"/>
    <dgm:cxn modelId="{1E1CBB47-E947-4914-89B8-DB9A82F1DC70}" type="presOf" srcId="{6ED6BF96-32B3-4700-8F34-3D1F14DBFF4F}" destId="{5B5C650D-5664-4372-8833-CF1887160F4E}" srcOrd="0" destOrd="0" presId="urn:microsoft.com/office/officeart/2005/8/layout/vList4#3"/>
    <dgm:cxn modelId="{D8F1A351-AD4A-413A-90CC-1514EC414E06}" srcId="{8C03D6EB-A077-4F30-BEAC-479B0724678D}" destId="{C08FA8D9-EBE2-466C-863C-30FDAB799A1A}" srcOrd="0" destOrd="0" parTransId="{D48B3B0C-4204-4FA8-BD83-E1D570307FB9}" sibTransId="{B938D716-0634-42FF-BAB0-A66E283D96E8}"/>
    <dgm:cxn modelId="{23873852-9A27-4F8A-8D4C-59995929D075}" type="presOf" srcId="{89BCA791-EF8B-45AD-B545-948BC1FD7DCE}" destId="{047D3044-B779-4AAF-B659-C44F7AE6B3D8}" srcOrd="1" destOrd="1" presId="urn:microsoft.com/office/officeart/2005/8/layout/vList4#3"/>
    <dgm:cxn modelId="{49F2F08B-4117-441D-BFCF-3B720DB186FC}" type="presOf" srcId="{E2308AD7-3E2C-45A5-A217-9CA409A0689E}" destId="{047D3044-B779-4AAF-B659-C44F7AE6B3D8}" srcOrd="1" destOrd="0" presId="urn:microsoft.com/office/officeart/2005/8/layout/vList4#3"/>
    <dgm:cxn modelId="{C869AA8D-33C7-46DB-8E30-37D14926C7AB}" srcId="{7CCBCD9F-C958-4F2C-871E-E81ED86C6B09}" destId="{8C6CF8E1-6FBC-42DB-A270-D7B95E104B15}" srcOrd="0" destOrd="0" parTransId="{B9972E67-DCB8-49B0-BFFC-675F4B764CB8}" sibTransId="{8CF8EBE5-2A01-4532-ABD8-D71A90643888}"/>
    <dgm:cxn modelId="{957F949B-3500-40B8-A964-C2F23D4B1747}" type="presOf" srcId="{8B176BBB-66A1-4537-81FA-D1EE13EAF7EB}" destId="{E1285953-F22B-466D-957B-3E74EC675DFF}" srcOrd="0" destOrd="0" presId="urn:microsoft.com/office/officeart/2005/8/layout/vList4#3"/>
    <dgm:cxn modelId="{1196C49F-6EC9-451C-88EC-FC56D766C9E5}" type="presOf" srcId="{19547272-38C4-4D72-9F76-DD490D3E53A7}" destId="{226E45C0-BA44-488C-9A93-31B1C869B5DE}" srcOrd="1" destOrd="1" presId="urn:microsoft.com/office/officeart/2005/8/layout/vList4#3"/>
    <dgm:cxn modelId="{116AE8A2-A819-4EF4-AE93-25BF1DD85367}" type="presOf" srcId="{8C03D6EB-A077-4F30-BEAC-479B0724678D}" destId="{E12E021B-9CCE-4B44-8C8D-DD921FD09E0B}" srcOrd="1" destOrd="0" presId="urn:microsoft.com/office/officeart/2005/8/layout/vList4#3"/>
    <dgm:cxn modelId="{A2FB44A4-7613-4630-9411-3C74B861881F}" srcId="{6ED6BF96-32B3-4700-8F34-3D1F14DBFF4F}" destId="{93EC8A8F-497C-42DF-9D1D-4ABE351E4BD5}" srcOrd="4" destOrd="0" parTransId="{F74AD31D-2753-4C80-8FF3-D06FF6CC8820}" sibTransId="{F90ED44A-F391-419B-94F1-6F205371E288}"/>
    <dgm:cxn modelId="{E0AD89AC-3127-4661-8F48-AE536BC5CC98}" type="presOf" srcId="{93EC8A8F-497C-42DF-9D1D-4ABE351E4BD5}" destId="{226E45C0-BA44-488C-9A93-31B1C869B5DE}" srcOrd="1" destOrd="0" presId="urn:microsoft.com/office/officeart/2005/8/layout/vList4#3"/>
    <dgm:cxn modelId="{DCF37FB1-94AF-4938-A303-6E13C1E46302}" type="presOf" srcId="{DD5821FB-F483-480E-8AB4-7572B5A3FFFB}" destId="{E1285953-F22B-466D-957B-3E74EC675DFF}" srcOrd="0" destOrd="1" presId="urn:microsoft.com/office/officeart/2005/8/layout/vList4#3"/>
    <dgm:cxn modelId="{0EA0D0B3-14F9-42FD-A3E0-EF7B100AFCBB}" type="presOf" srcId="{89BCA791-EF8B-45AD-B545-948BC1FD7DCE}" destId="{8B8BB0F3-52BC-4D95-9A87-783AAC479E5F}" srcOrd="0" destOrd="1" presId="urn:microsoft.com/office/officeart/2005/8/layout/vList4#3"/>
    <dgm:cxn modelId="{F5AC1DB7-24B1-454F-8E94-271469C0EAAA}" type="presOf" srcId="{19547272-38C4-4D72-9F76-DD490D3E53A7}" destId="{3956021F-773F-482B-9DC8-5A0D676CF408}" srcOrd="0" destOrd="1" presId="urn:microsoft.com/office/officeart/2005/8/layout/vList4#3"/>
    <dgm:cxn modelId="{06C456BA-9E1C-45F3-B98B-D616BCB07F78}" srcId="{6ED6BF96-32B3-4700-8F34-3D1F14DBFF4F}" destId="{E2308AD7-3E2C-45A5-A217-9CA409A0689E}" srcOrd="3" destOrd="0" parTransId="{2726A5D4-078E-48BB-B932-AC410C10C971}" sibTransId="{67455333-E753-40D6-B474-A3FCF50931F6}"/>
    <dgm:cxn modelId="{9D47B4BE-FD29-4E6D-9C7B-21ADE76E8DA6}" type="presOf" srcId="{DD5821FB-F483-480E-8AB4-7572B5A3FFFB}" destId="{A9DD25CD-D20D-4402-BE8B-3B169F9DDE4E}" srcOrd="1" destOrd="1" presId="urn:microsoft.com/office/officeart/2005/8/layout/vList4#3"/>
    <dgm:cxn modelId="{EF3E06CC-4553-4331-8B93-A3FD600D5590}" srcId="{6ED6BF96-32B3-4700-8F34-3D1F14DBFF4F}" destId="{8C03D6EB-A077-4F30-BEAC-479B0724678D}" srcOrd="1" destOrd="0" parTransId="{5517D1E3-A745-4224-BD89-703AE4F90851}" sibTransId="{1F783A06-47ED-4B52-AA9B-FE235DB70DD8}"/>
    <dgm:cxn modelId="{87F36ED0-364F-41C7-A5F8-E91A5CEEA21B}" srcId="{8B176BBB-66A1-4537-81FA-D1EE13EAF7EB}" destId="{DD5821FB-F483-480E-8AB4-7572B5A3FFFB}" srcOrd="0" destOrd="0" parTransId="{88B8F7E9-4817-410F-8E24-BF46C629341A}" sibTransId="{21EBE709-15B2-41A7-AFE6-E3C088FEECF2}"/>
    <dgm:cxn modelId="{5F4A85F0-CD0D-45F3-B4BB-B85D948326D9}" srcId="{6ED6BF96-32B3-4700-8F34-3D1F14DBFF4F}" destId="{8B176BBB-66A1-4537-81FA-D1EE13EAF7EB}" srcOrd="0" destOrd="0" parTransId="{5102E40F-8BD1-4DCD-AC45-3ED1BA58EB1B}" sibTransId="{44DEB2FC-8411-49A4-B619-58C0E609B4BC}"/>
    <dgm:cxn modelId="{A2DAABE4-D90C-4C2D-9AA9-F060E44F1D02}" type="presParOf" srcId="{5B5C650D-5664-4372-8833-CF1887160F4E}" destId="{38D6B0E1-C744-4816-9257-1089836D692A}" srcOrd="0" destOrd="0" presId="urn:microsoft.com/office/officeart/2005/8/layout/vList4#3"/>
    <dgm:cxn modelId="{46D2D446-4217-4E75-9C7A-2314F1A93BB9}" type="presParOf" srcId="{38D6B0E1-C744-4816-9257-1089836D692A}" destId="{E1285953-F22B-466D-957B-3E74EC675DFF}" srcOrd="0" destOrd="0" presId="urn:microsoft.com/office/officeart/2005/8/layout/vList4#3"/>
    <dgm:cxn modelId="{91BC5A7A-A1DD-4128-BE9E-8BA062A64CA6}" type="presParOf" srcId="{38D6B0E1-C744-4816-9257-1089836D692A}" destId="{64DB41A6-C5A7-4FBF-9DAC-E2BB82A1A64A}" srcOrd="1" destOrd="0" presId="urn:microsoft.com/office/officeart/2005/8/layout/vList4#3"/>
    <dgm:cxn modelId="{233A6262-609C-41D7-9299-81DAF3C57F12}" type="presParOf" srcId="{38D6B0E1-C744-4816-9257-1089836D692A}" destId="{A9DD25CD-D20D-4402-BE8B-3B169F9DDE4E}" srcOrd="2" destOrd="0" presId="urn:microsoft.com/office/officeart/2005/8/layout/vList4#3"/>
    <dgm:cxn modelId="{F4C5FBF8-7167-49DB-BBC2-6BAD6D85FFDD}" type="presParOf" srcId="{5B5C650D-5664-4372-8833-CF1887160F4E}" destId="{9E110360-8195-4068-B0E7-97FB431EFE0A}" srcOrd="1" destOrd="0" presId="urn:microsoft.com/office/officeart/2005/8/layout/vList4#3"/>
    <dgm:cxn modelId="{BCDDD495-62B3-49D0-953D-AE1F7722CB8A}" type="presParOf" srcId="{5B5C650D-5664-4372-8833-CF1887160F4E}" destId="{B304DA21-BD2F-47E8-92E1-016C6C59FB7A}" srcOrd="2" destOrd="0" presId="urn:microsoft.com/office/officeart/2005/8/layout/vList4#3"/>
    <dgm:cxn modelId="{9A51BC2A-431B-400D-A56A-563B79F808B2}" type="presParOf" srcId="{B304DA21-BD2F-47E8-92E1-016C6C59FB7A}" destId="{563F1587-79CB-467E-84CC-780E1FAF474C}" srcOrd="0" destOrd="0" presId="urn:microsoft.com/office/officeart/2005/8/layout/vList4#3"/>
    <dgm:cxn modelId="{AE23A3FF-B0EB-41E9-91C8-0988F7C8776F}" type="presParOf" srcId="{B304DA21-BD2F-47E8-92E1-016C6C59FB7A}" destId="{C307F658-AA27-4038-8647-749679A946B4}" srcOrd="1" destOrd="0" presId="urn:microsoft.com/office/officeart/2005/8/layout/vList4#3"/>
    <dgm:cxn modelId="{35F6BD56-3C31-4252-B6A6-C0E601DF1A14}" type="presParOf" srcId="{B304DA21-BD2F-47E8-92E1-016C6C59FB7A}" destId="{E12E021B-9CCE-4B44-8C8D-DD921FD09E0B}" srcOrd="2" destOrd="0" presId="urn:microsoft.com/office/officeart/2005/8/layout/vList4#3"/>
    <dgm:cxn modelId="{1770B19B-2414-44AC-8A29-DEF6D75BDE3A}" type="presParOf" srcId="{5B5C650D-5664-4372-8833-CF1887160F4E}" destId="{4F764F02-B8D2-453C-BE74-230A9A63FC71}" srcOrd="3" destOrd="0" presId="urn:microsoft.com/office/officeart/2005/8/layout/vList4#3"/>
    <dgm:cxn modelId="{203378A2-11F4-4371-BB5F-5061D7516664}" type="presParOf" srcId="{5B5C650D-5664-4372-8833-CF1887160F4E}" destId="{B3774B6B-F91B-4063-8E12-AFE32B45FFF4}" srcOrd="4" destOrd="0" presId="urn:microsoft.com/office/officeart/2005/8/layout/vList4#3"/>
    <dgm:cxn modelId="{B895A90F-08E2-4A79-9BFB-42A100D8116C}" type="presParOf" srcId="{B3774B6B-F91B-4063-8E12-AFE32B45FFF4}" destId="{2C110A33-EE9A-4A96-9DD2-4A61E8F96C73}" srcOrd="0" destOrd="0" presId="urn:microsoft.com/office/officeart/2005/8/layout/vList4#3"/>
    <dgm:cxn modelId="{61ED0CFD-78AC-4759-BCAA-3AC312B9CF7D}" type="presParOf" srcId="{B3774B6B-F91B-4063-8E12-AFE32B45FFF4}" destId="{44AA75B4-439B-4187-95D4-99A680083B5B}" srcOrd="1" destOrd="0" presId="urn:microsoft.com/office/officeart/2005/8/layout/vList4#3"/>
    <dgm:cxn modelId="{1309B8F2-3BF1-49BE-A93E-20324A8C745C}" type="presParOf" srcId="{B3774B6B-F91B-4063-8E12-AFE32B45FFF4}" destId="{E6B528C8-0365-4EED-A70D-C750935D1B31}" srcOrd="2" destOrd="0" presId="urn:microsoft.com/office/officeart/2005/8/layout/vList4#3"/>
    <dgm:cxn modelId="{F8A5ED19-2436-4559-A340-61FF9A690044}" type="presParOf" srcId="{5B5C650D-5664-4372-8833-CF1887160F4E}" destId="{63CC7346-61E1-4E2B-9C7D-07CF9CE2286A}" srcOrd="5" destOrd="0" presId="urn:microsoft.com/office/officeart/2005/8/layout/vList4#3"/>
    <dgm:cxn modelId="{F70BB576-FBE5-4722-B16D-CBD5C3EB4BF4}" type="presParOf" srcId="{5B5C650D-5664-4372-8833-CF1887160F4E}" destId="{C3A9B05E-6606-4DC7-8C94-68CF42569037}" srcOrd="6" destOrd="0" presId="urn:microsoft.com/office/officeart/2005/8/layout/vList4#3"/>
    <dgm:cxn modelId="{B458D7B2-17BA-47C6-B7EC-D96A823DBA15}" type="presParOf" srcId="{C3A9B05E-6606-4DC7-8C94-68CF42569037}" destId="{8B8BB0F3-52BC-4D95-9A87-783AAC479E5F}" srcOrd="0" destOrd="0" presId="urn:microsoft.com/office/officeart/2005/8/layout/vList4#3"/>
    <dgm:cxn modelId="{E0D5117C-1CEE-4FB5-9209-6BAC98908EB9}" type="presParOf" srcId="{C3A9B05E-6606-4DC7-8C94-68CF42569037}" destId="{C57B220D-4103-45D7-B426-38FAA7DC0F51}" srcOrd="1" destOrd="0" presId="urn:microsoft.com/office/officeart/2005/8/layout/vList4#3"/>
    <dgm:cxn modelId="{94066C21-C634-42FE-A0A9-903C8270EBEB}" type="presParOf" srcId="{C3A9B05E-6606-4DC7-8C94-68CF42569037}" destId="{047D3044-B779-4AAF-B659-C44F7AE6B3D8}" srcOrd="2" destOrd="0" presId="urn:microsoft.com/office/officeart/2005/8/layout/vList4#3"/>
    <dgm:cxn modelId="{878BFA65-5DDF-44E6-95AB-943A6EAEB54B}" type="presParOf" srcId="{5B5C650D-5664-4372-8833-CF1887160F4E}" destId="{5E154239-7C5B-42E7-8201-66E8D4DA8D7F}" srcOrd="7" destOrd="0" presId="urn:microsoft.com/office/officeart/2005/8/layout/vList4#3"/>
    <dgm:cxn modelId="{DF4E6F5E-0017-49F7-B634-0DBEB885FC6A}" type="presParOf" srcId="{5B5C650D-5664-4372-8833-CF1887160F4E}" destId="{F5EE5B05-DE05-4AB7-8A8A-A03C71702F1E}" srcOrd="8" destOrd="0" presId="urn:microsoft.com/office/officeart/2005/8/layout/vList4#3"/>
    <dgm:cxn modelId="{FE53FF29-507F-41E1-8D88-16C41D876385}" type="presParOf" srcId="{F5EE5B05-DE05-4AB7-8A8A-A03C71702F1E}" destId="{3956021F-773F-482B-9DC8-5A0D676CF408}" srcOrd="0" destOrd="0" presId="urn:microsoft.com/office/officeart/2005/8/layout/vList4#3"/>
    <dgm:cxn modelId="{FD43D467-1AD5-4CCE-BB0B-84C74E566448}" type="presParOf" srcId="{F5EE5B05-DE05-4AB7-8A8A-A03C71702F1E}" destId="{B17E86CD-E384-4ED1-9D92-A1797ABCA01B}" srcOrd="1" destOrd="0" presId="urn:microsoft.com/office/officeart/2005/8/layout/vList4#3"/>
    <dgm:cxn modelId="{79E972F9-221F-4C24-B9DB-88C486CB118D}" type="presParOf" srcId="{F5EE5B05-DE05-4AB7-8A8A-A03C71702F1E}" destId="{226E45C0-BA44-488C-9A93-31B1C869B5DE}"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E15B53-C36A-4031-A3C5-F6EF6A05C1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07447114-8048-4542-A0B5-95FC90239F21}">
      <dgm:prSet phldrT="[Texto]" custT="1"/>
      <dgm:spPr/>
      <dgm:t>
        <a:bodyPr/>
        <a:lstStyle/>
        <a:p>
          <a:r>
            <a:rPr lang="es-ES" sz="1400" b="1" dirty="0" err="1">
              <a:solidFill>
                <a:schemeClr val="bg1"/>
              </a:solidFill>
            </a:rPr>
            <a:t>MacPherson</a:t>
          </a:r>
          <a:r>
            <a:rPr lang="es-ES" sz="1400" b="1" dirty="0">
              <a:solidFill>
                <a:schemeClr val="bg1"/>
              </a:solidFill>
            </a:rPr>
            <a:t> (2019)</a:t>
          </a:r>
          <a:endParaRPr lang="es-ES" sz="1400" dirty="0"/>
        </a:p>
      </dgm:t>
    </dgm:pt>
    <dgm:pt modelId="{974C584E-0959-4311-8094-760EEB2A1DDA}" type="parTrans" cxnId="{B616464D-1921-46C5-8E2E-F2C283B3756A}">
      <dgm:prSet/>
      <dgm:spPr/>
      <dgm:t>
        <a:bodyPr/>
        <a:lstStyle/>
        <a:p>
          <a:endParaRPr lang="es-ES" sz="1400"/>
        </a:p>
      </dgm:t>
    </dgm:pt>
    <dgm:pt modelId="{3F61267C-BD74-4668-A8DE-0999CA80478A}" type="sibTrans" cxnId="{B616464D-1921-46C5-8E2E-F2C283B3756A}">
      <dgm:prSet/>
      <dgm:spPr/>
      <dgm:t>
        <a:bodyPr/>
        <a:lstStyle/>
        <a:p>
          <a:endParaRPr lang="es-ES" sz="1400"/>
        </a:p>
      </dgm:t>
    </dgm:pt>
    <dgm:pt modelId="{5190D3BA-924A-40BD-A8BD-6F6F8B4E2F04}">
      <dgm:prSet phldrT="[Texto]" custT="1"/>
      <dgm:spPr>
        <a:solidFill>
          <a:srgbClr val="D1D0D4"/>
        </a:solidFill>
      </dgm:spPr>
      <dgm:t>
        <a:bodyPr/>
        <a:lstStyle/>
        <a:p>
          <a:r>
            <a:rPr lang="es-ES" sz="1400" dirty="0" err="1">
              <a:solidFill>
                <a:schemeClr val="accent2"/>
              </a:solidFill>
            </a:rPr>
            <a:t>Stroop</a:t>
          </a:r>
          <a:r>
            <a:rPr lang="es-ES" sz="1400" dirty="0">
              <a:solidFill>
                <a:schemeClr val="accent2"/>
              </a:solidFill>
            </a:rPr>
            <a:t> </a:t>
          </a:r>
          <a:r>
            <a:rPr lang="es-ES" sz="1400" dirty="0" err="1">
              <a:solidFill>
                <a:schemeClr val="accent2"/>
              </a:solidFill>
            </a:rPr>
            <a:t>task</a:t>
          </a:r>
          <a:r>
            <a:rPr lang="es-ES" sz="1400" dirty="0">
              <a:solidFill>
                <a:schemeClr val="accent2"/>
              </a:solidFill>
            </a:rPr>
            <a:t> / </a:t>
          </a:r>
          <a:r>
            <a:rPr lang="es-ES" sz="1400" dirty="0" err="1">
              <a:solidFill>
                <a:schemeClr val="accent2"/>
              </a:solidFill>
            </a:rPr>
            <a:t>Congruent</a:t>
          </a:r>
          <a:r>
            <a:rPr lang="es-ES" sz="1400" dirty="0">
              <a:solidFill>
                <a:schemeClr val="accent2"/>
              </a:solidFill>
            </a:rPr>
            <a:t> and </a:t>
          </a:r>
          <a:r>
            <a:rPr lang="es-ES" sz="1400" dirty="0" err="1">
              <a:solidFill>
                <a:schemeClr val="accent2"/>
              </a:solidFill>
            </a:rPr>
            <a:t>incongruent</a:t>
          </a:r>
          <a:r>
            <a:rPr lang="es-ES" sz="1400" dirty="0">
              <a:solidFill>
                <a:schemeClr val="accent2"/>
              </a:solidFill>
            </a:rPr>
            <a:t> </a:t>
          </a:r>
          <a:r>
            <a:rPr lang="es-ES" sz="1400" dirty="0" err="1">
              <a:solidFill>
                <a:schemeClr val="accent2"/>
              </a:solidFill>
            </a:rPr>
            <a:t>reading</a:t>
          </a:r>
          <a:r>
            <a:rPr lang="es-ES" sz="1400" dirty="0">
              <a:solidFill>
                <a:schemeClr val="accent2"/>
              </a:solidFill>
            </a:rPr>
            <a:t> </a:t>
          </a:r>
          <a:r>
            <a:rPr lang="es-ES" sz="1400" dirty="0" err="1">
              <a:solidFill>
                <a:schemeClr val="accent2"/>
              </a:solidFill>
            </a:rPr>
            <a:t>task</a:t>
          </a:r>
          <a:r>
            <a:rPr lang="es-ES" sz="1400" dirty="0">
              <a:solidFill>
                <a:schemeClr val="accent2"/>
              </a:solidFill>
            </a:rPr>
            <a:t>.</a:t>
          </a:r>
          <a:endParaRPr lang="es-ES" sz="1400" dirty="0"/>
        </a:p>
      </dgm:t>
    </dgm:pt>
    <dgm:pt modelId="{32AF4E63-8F9F-41AC-9B87-3E9AE187D741}" type="parTrans" cxnId="{7CF352D2-4E4E-45D8-944C-3DFB093DF738}">
      <dgm:prSet/>
      <dgm:spPr/>
      <dgm:t>
        <a:bodyPr/>
        <a:lstStyle/>
        <a:p>
          <a:endParaRPr lang="es-ES" sz="1400"/>
        </a:p>
      </dgm:t>
    </dgm:pt>
    <dgm:pt modelId="{CB9D19DC-808C-4EC3-B5DF-B2588AF83E9E}" type="sibTrans" cxnId="{7CF352D2-4E4E-45D8-944C-3DFB093DF738}">
      <dgm:prSet/>
      <dgm:spPr/>
      <dgm:t>
        <a:bodyPr/>
        <a:lstStyle/>
        <a:p>
          <a:endParaRPr lang="es-ES" sz="1400"/>
        </a:p>
      </dgm:t>
    </dgm:pt>
    <dgm:pt modelId="{9D76A1F7-7E4B-4F19-96DC-CD25664FA216}">
      <dgm:prSet phldrT="[Texto]" custT="1"/>
      <dgm:spPr>
        <a:solidFill>
          <a:srgbClr val="D1D0D4"/>
        </a:solidFill>
      </dgm:spPr>
      <dgm:t>
        <a:bodyPr/>
        <a:lstStyle/>
        <a:p>
          <a:r>
            <a:rPr lang="es-ES" sz="1400" dirty="0" err="1">
              <a:solidFill>
                <a:schemeClr val="accent2"/>
              </a:solidFill>
            </a:rPr>
            <a:t>An</a:t>
          </a:r>
          <a:r>
            <a:rPr lang="es-ES" sz="1400" dirty="0">
              <a:solidFill>
                <a:schemeClr val="accent2"/>
              </a:solidFill>
            </a:rPr>
            <a:t> </a:t>
          </a:r>
          <a:r>
            <a:rPr lang="es-ES" sz="1400" dirty="0" err="1">
              <a:solidFill>
                <a:schemeClr val="accent2"/>
              </a:solidFill>
            </a:rPr>
            <a:t>increased</a:t>
          </a:r>
          <a:r>
            <a:rPr lang="es-ES" sz="1400" dirty="0">
              <a:solidFill>
                <a:schemeClr val="accent2"/>
              </a:solidFill>
            </a:rPr>
            <a:t> </a:t>
          </a:r>
          <a:r>
            <a:rPr lang="es-ES" sz="1400" dirty="0" err="1">
              <a:solidFill>
                <a:schemeClr val="accent2"/>
              </a:solidFill>
            </a:rPr>
            <a:t>cognitive</a:t>
          </a:r>
          <a:r>
            <a:rPr lang="es-ES" sz="1400" dirty="0">
              <a:solidFill>
                <a:schemeClr val="accent2"/>
              </a:solidFill>
            </a:rPr>
            <a:t> load in </a:t>
          </a:r>
          <a:r>
            <a:rPr lang="es-ES" sz="1400" dirty="0" err="1">
              <a:solidFill>
                <a:schemeClr val="accent2"/>
              </a:solidFill>
            </a:rPr>
            <a:t>incongruent</a:t>
          </a:r>
          <a:r>
            <a:rPr lang="es-ES" sz="1400" dirty="0">
              <a:solidFill>
                <a:schemeClr val="accent2"/>
              </a:solidFill>
            </a:rPr>
            <a:t> </a:t>
          </a:r>
          <a:r>
            <a:rPr lang="es-ES" sz="1400" dirty="0" err="1">
              <a:solidFill>
                <a:schemeClr val="accent2"/>
              </a:solidFill>
            </a:rPr>
            <a:t>condition</a:t>
          </a:r>
          <a:r>
            <a:rPr lang="es-ES" sz="1400" dirty="0">
              <a:solidFill>
                <a:schemeClr val="accent2"/>
              </a:solidFill>
            </a:rPr>
            <a:t> </a:t>
          </a:r>
          <a:r>
            <a:rPr lang="es-ES" sz="1400" dirty="0" err="1">
              <a:solidFill>
                <a:schemeClr val="accent2"/>
              </a:solidFill>
            </a:rPr>
            <a:t>associated</a:t>
          </a:r>
          <a:r>
            <a:rPr lang="es-ES" sz="1400" dirty="0">
              <a:solidFill>
                <a:schemeClr val="accent2"/>
              </a:solidFill>
            </a:rPr>
            <a:t> </a:t>
          </a:r>
          <a:r>
            <a:rPr lang="es-ES" sz="1400" dirty="0" err="1">
              <a:solidFill>
                <a:schemeClr val="accent2"/>
              </a:solidFill>
            </a:rPr>
            <a:t>with</a:t>
          </a:r>
          <a:r>
            <a:rPr lang="es-ES" sz="1400" dirty="0">
              <a:solidFill>
                <a:schemeClr val="accent2"/>
              </a:solidFill>
            </a:rPr>
            <a:t> </a:t>
          </a:r>
          <a:r>
            <a:rPr lang="es-ES" sz="1400" dirty="0" err="1">
              <a:solidFill>
                <a:schemeClr val="accent2"/>
              </a:solidFill>
            </a:rPr>
            <a:t>increased</a:t>
          </a:r>
          <a:r>
            <a:rPr lang="es-ES" sz="1400" dirty="0">
              <a:solidFill>
                <a:schemeClr val="accent2"/>
              </a:solidFill>
            </a:rPr>
            <a:t> </a:t>
          </a:r>
          <a:r>
            <a:rPr lang="es-ES" sz="1400" dirty="0" err="1">
              <a:solidFill>
                <a:schemeClr val="accent2"/>
              </a:solidFill>
            </a:rPr>
            <a:t>articulatory</a:t>
          </a:r>
          <a:r>
            <a:rPr lang="es-ES" sz="1400" dirty="0">
              <a:solidFill>
                <a:schemeClr val="accent2"/>
              </a:solidFill>
            </a:rPr>
            <a:t> </a:t>
          </a:r>
          <a:r>
            <a:rPr lang="es-ES" sz="1400" dirty="0" err="1">
              <a:solidFill>
                <a:schemeClr val="accent2"/>
              </a:solidFill>
            </a:rPr>
            <a:t>coordination</a:t>
          </a:r>
          <a:r>
            <a:rPr lang="es-ES" sz="1400" dirty="0">
              <a:solidFill>
                <a:schemeClr val="accent2"/>
              </a:solidFill>
            </a:rPr>
            <a:t> </a:t>
          </a:r>
          <a:r>
            <a:rPr lang="es-ES" sz="1400" dirty="0" err="1">
              <a:solidFill>
                <a:schemeClr val="accent2"/>
              </a:solidFill>
            </a:rPr>
            <a:t>variability</a:t>
          </a:r>
          <a:r>
            <a:rPr lang="es-ES" sz="1400" dirty="0">
              <a:solidFill>
                <a:schemeClr val="accent2"/>
              </a:solidFill>
            </a:rPr>
            <a:t> and </a:t>
          </a:r>
          <a:r>
            <a:rPr lang="es-ES" sz="1400" dirty="0" err="1">
              <a:solidFill>
                <a:schemeClr val="accent2"/>
              </a:solidFill>
            </a:rPr>
            <a:t>movement</a:t>
          </a:r>
          <a:r>
            <a:rPr lang="es-ES" sz="1400" dirty="0">
              <a:solidFill>
                <a:schemeClr val="accent2"/>
              </a:solidFill>
            </a:rPr>
            <a:t> </a:t>
          </a:r>
          <a:r>
            <a:rPr lang="es-ES" sz="1400" dirty="0" err="1">
              <a:solidFill>
                <a:schemeClr val="accent2"/>
              </a:solidFill>
            </a:rPr>
            <a:t>duration</a:t>
          </a:r>
          <a:r>
            <a:rPr lang="es-ES" sz="1400" dirty="0">
              <a:solidFill>
                <a:schemeClr val="accent2"/>
              </a:solidFill>
            </a:rPr>
            <a:t>.</a:t>
          </a:r>
          <a:endParaRPr lang="es-ES" sz="1400" dirty="0"/>
        </a:p>
      </dgm:t>
    </dgm:pt>
    <dgm:pt modelId="{B9E6B607-EA16-43B8-9710-C95197958B62}" type="parTrans" cxnId="{CF764928-BB51-481F-AF0B-6424C23A4192}">
      <dgm:prSet/>
      <dgm:spPr/>
      <dgm:t>
        <a:bodyPr/>
        <a:lstStyle/>
        <a:p>
          <a:endParaRPr lang="es-ES" sz="1400"/>
        </a:p>
      </dgm:t>
    </dgm:pt>
    <dgm:pt modelId="{20848083-C804-4DA8-8655-1B983DD91FB1}" type="sibTrans" cxnId="{CF764928-BB51-481F-AF0B-6424C23A4192}">
      <dgm:prSet/>
      <dgm:spPr/>
      <dgm:t>
        <a:bodyPr/>
        <a:lstStyle/>
        <a:p>
          <a:endParaRPr lang="es-ES" sz="1400"/>
        </a:p>
      </dgm:t>
    </dgm:pt>
    <dgm:pt modelId="{58406054-A959-46FD-9B9F-BD373B5EC125}">
      <dgm:prSet phldrT="[Texto]" custT="1"/>
      <dgm:spPr>
        <a:solidFill>
          <a:srgbClr val="D1D0D4"/>
        </a:solidFill>
      </dgm:spPr>
      <dgm:t>
        <a:bodyPr/>
        <a:lstStyle/>
        <a:p>
          <a:endParaRPr lang="es-ES" sz="1400" dirty="0"/>
        </a:p>
      </dgm:t>
    </dgm:pt>
    <dgm:pt modelId="{4826C104-E0A8-422A-A8E5-AC8E7BB06D9A}" type="parTrans" cxnId="{F2DC95A1-25B1-4461-B68B-D830ED9AC65D}">
      <dgm:prSet/>
      <dgm:spPr/>
      <dgm:t>
        <a:bodyPr/>
        <a:lstStyle/>
        <a:p>
          <a:endParaRPr lang="es-ES" sz="1400"/>
        </a:p>
      </dgm:t>
    </dgm:pt>
    <dgm:pt modelId="{BEF10482-B752-4F35-B502-271A795CEA2E}" type="sibTrans" cxnId="{F2DC95A1-25B1-4461-B68B-D830ED9AC65D}">
      <dgm:prSet/>
      <dgm:spPr/>
      <dgm:t>
        <a:bodyPr/>
        <a:lstStyle/>
        <a:p>
          <a:endParaRPr lang="es-ES" sz="1400"/>
        </a:p>
      </dgm:t>
    </dgm:pt>
    <dgm:pt modelId="{4593FFC5-1D19-49A7-A65B-EFE44FC2AECB}">
      <dgm:prSet phldrT="[Texto]" custT="1"/>
      <dgm:spPr>
        <a:solidFill>
          <a:srgbClr val="D1D0D4"/>
        </a:solidFill>
      </dgm:spPr>
      <dgm:t>
        <a:bodyPr/>
        <a:lstStyle/>
        <a:p>
          <a:endParaRPr lang="es-ES" sz="1400" dirty="0"/>
        </a:p>
      </dgm:t>
    </dgm:pt>
    <dgm:pt modelId="{436CF646-AA54-4F95-87BD-FA73FEBA388A}" type="parTrans" cxnId="{CF495E8B-BC36-4D8D-8064-98FED765EF72}">
      <dgm:prSet/>
      <dgm:spPr/>
      <dgm:t>
        <a:bodyPr/>
        <a:lstStyle/>
        <a:p>
          <a:endParaRPr lang="es-ES" sz="1400"/>
        </a:p>
      </dgm:t>
    </dgm:pt>
    <dgm:pt modelId="{5F84C228-53BF-4B31-8513-A64FCC9F6D16}" type="sibTrans" cxnId="{CF495E8B-BC36-4D8D-8064-98FED765EF72}">
      <dgm:prSet/>
      <dgm:spPr/>
      <dgm:t>
        <a:bodyPr/>
        <a:lstStyle/>
        <a:p>
          <a:endParaRPr lang="es-ES" sz="1400"/>
        </a:p>
      </dgm:t>
    </dgm:pt>
    <dgm:pt modelId="{F4D4FAC5-3388-4C56-AC28-A87877488A07}">
      <dgm:prSet phldrT="[Texto]" custT="1"/>
      <dgm:spPr>
        <a:solidFill>
          <a:srgbClr val="D1D0D4"/>
        </a:solidFill>
      </dgm:spPr>
      <dgm:t>
        <a:bodyPr/>
        <a:lstStyle/>
        <a:p>
          <a:endParaRPr lang="es-ES" sz="1400" dirty="0"/>
        </a:p>
      </dgm:t>
    </dgm:pt>
    <dgm:pt modelId="{EE8172D3-E9CA-44C8-A556-1C681D5445E3}" type="parTrans" cxnId="{4A7135D3-56F1-445B-A540-4D1BC026E78B}">
      <dgm:prSet/>
      <dgm:spPr/>
      <dgm:t>
        <a:bodyPr/>
        <a:lstStyle/>
        <a:p>
          <a:endParaRPr lang="es-ES" sz="1400"/>
        </a:p>
      </dgm:t>
    </dgm:pt>
    <dgm:pt modelId="{2A694C10-8435-492D-97B5-DC6DC61E1C26}" type="sibTrans" cxnId="{4A7135D3-56F1-445B-A540-4D1BC026E78B}">
      <dgm:prSet/>
      <dgm:spPr/>
      <dgm:t>
        <a:bodyPr/>
        <a:lstStyle/>
        <a:p>
          <a:endParaRPr lang="es-ES" sz="1400"/>
        </a:p>
      </dgm:t>
    </dgm:pt>
    <dgm:pt modelId="{F75656FF-DD0F-4CE7-BD95-E85332B668CB}" type="pres">
      <dgm:prSet presAssocID="{82E15B53-C36A-4031-A3C5-F6EF6A05C10F}" presName="Name0" presStyleCnt="0">
        <dgm:presLayoutVars>
          <dgm:dir/>
          <dgm:animLvl val="lvl"/>
          <dgm:resizeHandles val="exact"/>
        </dgm:presLayoutVars>
      </dgm:prSet>
      <dgm:spPr/>
    </dgm:pt>
    <dgm:pt modelId="{E66F5CFA-44D0-4AF9-B4B8-411450517855}" type="pres">
      <dgm:prSet presAssocID="{07447114-8048-4542-A0B5-95FC90239F21}" presName="composite" presStyleCnt="0"/>
      <dgm:spPr/>
    </dgm:pt>
    <dgm:pt modelId="{FE7305AB-FA1A-4190-AD5B-BB668B1EDAA0}" type="pres">
      <dgm:prSet presAssocID="{07447114-8048-4542-A0B5-95FC90239F21}" presName="parTx" presStyleLbl="alignNode1" presStyleIdx="0" presStyleCnt="1" custScaleY="100000" custLinFactNeighborY="12">
        <dgm:presLayoutVars>
          <dgm:chMax val="0"/>
          <dgm:chPref val="0"/>
          <dgm:bulletEnabled val="1"/>
        </dgm:presLayoutVars>
      </dgm:prSet>
      <dgm:spPr/>
    </dgm:pt>
    <dgm:pt modelId="{48EDA81F-6F6A-492D-B661-68252FF5BB2F}" type="pres">
      <dgm:prSet presAssocID="{07447114-8048-4542-A0B5-95FC90239F21}" presName="desTx" presStyleLbl="alignAccFollowNode1" presStyleIdx="0" presStyleCnt="1">
        <dgm:presLayoutVars>
          <dgm:bulletEnabled val="1"/>
        </dgm:presLayoutVars>
      </dgm:prSet>
      <dgm:spPr/>
    </dgm:pt>
  </dgm:ptLst>
  <dgm:cxnLst>
    <dgm:cxn modelId="{CF764928-BB51-481F-AF0B-6424C23A4192}" srcId="{07447114-8048-4542-A0B5-95FC90239F21}" destId="{9D76A1F7-7E4B-4F19-96DC-CD25664FA216}" srcOrd="2" destOrd="0" parTransId="{B9E6B607-EA16-43B8-9710-C95197958B62}" sibTransId="{20848083-C804-4DA8-8655-1B983DD91FB1}"/>
    <dgm:cxn modelId="{B616464D-1921-46C5-8E2E-F2C283B3756A}" srcId="{82E15B53-C36A-4031-A3C5-F6EF6A05C10F}" destId="{07447114-8048-4542-A0B5-95FC90239F21}" srcOrd="0" destOrd="0" parTransId="{974C584E-0959-4311-8094-760EEB2A1DDA}" sibTransId="{3F61267C-BD74-4668-A8DE-0999CA80478A}"/>
    <dgm:cxn modelId="{14836F87-86B9-4863-B0CF-67A9FFF62EAD}" type="presOf" srcId="{82E15B53-C36A-4031-A3C5-F6EF6A05C10F}" destId="{F75656FF-DD0F-4CE7-BD95-E85332B668CB}" srcOrd="0" destOrd="0" presId="urn:microsoft.com/office/officeart/2005/8/layout/hList1"/>
    <dgm:cxn modelId="{CF495E8B-BC36-4D8D-8064-98FED765EF72}" srcId="{07447114-8048-4542-A0B5-95FC90239F21}" destId="{4593FFC5-1D19-49A7-A65B-EFE44FC2AECB}" srcOrd="4" destOrd="0" parTransId="{436CF646-AA54-4F95-87BD-FA73FEBA388A}" sibTransId="{5F84C228-53BF-4B31-8513-A64FCC9F6D16}"/>
    <dgm:cxn modelId="{FA75AB8C-ED68-45EC-948B-C06CECC7D740}" type="presOf" srcId="{9D76A1F7-7E4B-4F19-96DC-CD25664FA216}" destId="{48EDA81F-6F6A-492D-B661-68252FF5BB2F}" srcOrd="0" destOrd="2" presId="urn:microsoft.com/office/officeart/2005/8/layout/hList1"/>
    <dgm:cxn modelId="{F2DC95A1-25B1-4461-B68B-D830ED9AC65D}" srcId="{07447114-8048-4542-A0B5-95FC90239F21}" destId="{58406054-A959-46FD-9B9F-BD373B5EC125}" srcOrd="1" destOrd="0" parTransId="{4826C104-E0A8-422A-A8E5-AC8E7BB06D9A}" sibTransId="{BEF10482-B752-4F35-B502-271A795CEA2E}"/>
    <dgm:cxn modelId="{D6BEB1BE-557B-4F02-804A-5E46245B22B5}" type="presOf" srcId="{5190D3BA-924A-40BD-A8BD-6F6F8B4E2F04}" destId="{48EDA81F-6F6A-492D-B661-68252FF5BB2F}" srcOrd="0" destOrd="0" presId="urn:microsoft.com/office/officeart/2005/8/layout/hList1"/>
    <dgm:cxn modelId="{7CF352D2-4E4E-45D8-944C-3DFB093DF738}" srcId="{07447114-8048-4542-A0B5-95FC90239F21}" destId="{5190D3BA-924A-40BD-A8BD-6F6F8B4E2F04}" srcOrd="0" destOrd="0" parTransId="{32AF4E63-8F9F-41AC-9B87-3E9AE187D741}" sibTransId="{CB9D19DC-808C-4EC3-B5DF-B2588AF83E9E}"/>
    <dgm:cxn modelId="{4A7135D3-56F1-445B-A540-4D1BC026E78B}" srcId="{07447114-8048-4542-A0B5-95FC90239F21}" destId="{F4D4FAC5-3388-4C56-AC28-A87877488A07}" srcOrd="3" destOrd="0" parTransId="{EE8172D3-E9CA-44C8-A556-1C681D5445E3}" sibTransId="{2A694C10-8435-492D-97B5-DC6DC61E1C26}"/>
    <dgm:cxn modelId="{E14CB3DE-2F4F-40F7-9E09-173BFB3CE895}" type="presOf" srcId="{F4D4FAC5-3388-4C56-AC28-A87877488A07}" destId="{48EDA81F-6F6A-492D-B661-68252FF5BB2F}" srcOrd="0" destOrd="3" presId="urn:microsoft.com/office/officeart/2005/8/layout/hList1"/>
    <dgm:cxn modelId="{EBDB2AE2-F499-4023-AAAE-9A084BD3B2A0}" type="presOf" srcId="{07447114-8048-4542-A0B5-95FC90239F21}" destId="{FE7305AB-FA1A-4190-AD5B-BB668B1EDAA0}" srcOrd="0" destOrd="0" presId="urn:microsoft.com/office/officeart/2005/8/layout/hList1"/>
    <dgm:cxn modelId="{6446D9EC-9378-479C-81C1-B2D4DDC75D82}" type="presOf" srcId="{58406054-A959-46FD-9B9F-BD373B5EC125}" destId="{48EDA81F-6F6A-492D-B661-68252FF5BB2F}" srcOrd="0" destOrd="1" presId="urn:microsoft.com/office/officeart/2005/8/layout/hList1"/>
    <dgm:cxn modelId="{3D8CEAF6-F916-4841-B914-0781D25EDB17}" type="presOf" srcId="{4593FFC5-1D19-49A7-A65B-EFE44FC2AECB}" destId="{48EDA81F-6F6A-492D-B661-68252FF5BB2F}" srcOrd="0" destOrd="4" presId="urn:microsoft.com/office/officeart/2005/8/layout/hList1"/>
    <dgm:cxn modelId="{64451B6A-140C-4A75-8D4C-8561A081A33C}" type="presParOf" srcId="{F75656FF-DD0F-4CE7-BD95-E85332B668CB}" destId="{E66F5CFA-44D0-4AF9-B4B8-411450517855}" srcOrd="0" destOrd="0" presId="urn:microsoft.com/office/officeart/2005/8/layout/hList1"/>
    <dgm:cxn modelId="{AE585375-AA6D-4EDD-9898-83FDF2151573}" type="presParOf" srcId="{E66F5CFA-44D0-4AF9-B4B8-411450517855}" destId="{FE7305AB-FA1A-4190-AD5B-BB668B1EDAA0}" srcOrd="0" destOrd="0" presId="urn:microsoft.com/office/officeart/2005/8/layout/hList1"/>
    <dgm:cxn modelId="{C1B30F0C-9323-462B-86A3-0FF697B911A7}" type="presParOf" srcId="{E66F5CFA-44D0-4AF9-B4B8-411450517855}" destId="{48EDA81F-6F6A-492D-B661-68252FF5BB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E15B53-C36A-4031-A3C5-F6EF6A05C1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07447114-8048-4542-A0B5-95FC90239F21}">
      <dgm:prSet phldrT="[Texto]" custT="1"/>
      <dgm:spPr/>
      <dgm:t>
        <a:bodyPr/>
        <a:lstStyle/>
        <a:p>
          <a:r>
            <a:rPr lang="es-ES" sz="1400" b="1" dirty="0" err="1">
              <a:solidFill>
                <a:schemeClr val="bg1"/>
              </a:solidFill>
            </a:rPr>
            <a:t>Chatain</a:t>
          </a:r>
          <a:r>
            <a:rPr lang="es-ES" sz="1400" b="1" dirty="0">
              <a:solidFill>
                <a:schemeClr val="bg1"/>
              </a:solidFill>
            </a:rPr>
            <a:t> et al (2019)</a:t>
          </a:r>
          <a:endParaRPr lang="es-ES" sz="1400" dirty="0"/>
        </a:p>
      </dgm:t>
    </dgm:pt>
    <dgm:pt modelId="{974C584E-0959-4311-8094-760EEB2A1DDA}" type="parTrans" cxnId="{B616464D-1921-46C5-8E2E-F2C283B3756A}">
      <dgm:prSet/>
      <dgm:spPr/>
      <dgm:t>
        <a:bodyPr/>
        <a:lstStyle/>
        <a:p>
          <a:endParaRPr lang="es-ES" sz="1400"/>
        </a:p>
      </dgm:t>
    </dgm:pt>
    <dgm:pt modelId="{3F61267C-BD74-4668-A8DE-0999CA80478A}" type="sibTrans" cxnId="{B616464D-1921-46C5-8E2E-F2C283B3756A}">
      <dgm:prSet/>
      <dgm:spPr/>
      <dgm:t>
        <a:bodyPr/>
        <a:lstStyle/>
        <a:p>
          <a:endParaRPr lang="es-ES" sz="1400"/>
        </a:p>
      </dgm:t>
    </dgm:pt>
    <dgm:pt modelId="{5190D3BA-924A-40BD-A8BD-6F6F8B4E2F04}">
      <dgm:prSet phldrT="[Texto]" custT="1"/>
      <dgm:spPr>
        <a:solidFill>
          <a:schemeClr val="accent5">
            <a:lumMod val="40000"/>
            <a:lumOff val="60000"/>
            <a:alpha val="90000"/>
          </a:schemeClr>
        </a:solidFill>
      </dgm:spPr>
      <dgm:t>
        <a:bodyPr/>
        <a:lstStyle/>
        <a:p>
          <a:r>
            <a:rPr lang="es-ES" sz="1400" dirty="0" err="1">
              <a:solidFill>
                <a:schemeClr val="accent2"/>
              </a:solidFill>
            </a:rPr>
            <a:t>Isometric</a:t>
          </a:r>
          <a:r>
            <a:rPr lang="es-ES" sz="1400" dirty="0">
              <a:solidFill>
                <a:schemeClr val="accent2"/>
              </a:solidFill>
            </a:rPr>
            <a:t> </a:t>
          </a:r>
          <a:r>
            <a:rPr lang="es-ES" sz="1400" dirty="0" err="1">
              <a:solidFill>
                <a:schemeClr val="accent2"/>
              </a:solidFill>
            </a:rPr>
            <a:t>quadriceps</a:t>
          </a:r>
          <a:r>
            <a:rPr lang="es-ES" sz="1400" dirty="0">
              <a:solidFill>
                <a:schemeClr val="accent2"/>
              </a:solidFill>
            </a:rPr>
            <a:t> </a:t>
          </a:r>
          <a:r>
            <a:rPr lang="es-ES" sz="1400" dirty="0" err="1">
              <a:solidFill>
                <a:schemeClr val="accent2"/>
              </a:solidFill>
            </a:rPr>
            <a:t>contraction</a:t>
          </a:r>
          <a:r>
            <a:rPr lang="es-ES" sz="1400" dirty="0">
              <a:solidFill>
                <a:schemeClr val="accent2"/>
              </a:solidFill>
            </a:rPr>
            <a:t>.</a:t>
          </a:r>
          <a:endParaRPr lang="es-ES" sz="1400" dirty="0"/>
        </a:p>
      </dgm:t>
    </dgm:pt>
    <dgm:pt modelId="{32AF4E63-8F9F-41AC-9B87-3E9AE187D741}" type="parTrans" cxnId="{7CF352D2-4E4E-45D8-944C-3DFB093DF738}">
      <dgm:prSet/>
      <dgm:spPr/>
      <dgm:t>
        <a:bodyPr/>
        <a:lstStyle/>
        <a:p>
          <a:endParaRPr lang="es-ES" sz="1400"/>
        </a:p>
      </dgm:t>
    </dgm:pt>
    <dgm:pt modelId="{CB9D19DC-808C-4EC3-B5DF-B2588AF83E9E}" type="sibTrans" cxnId="{7CF352D2-4E4E-45D8-944C-3DFB093DF738}">
      <dgm:prSet/>
      <dgm:spPr/>
      <dgm:t>
        <a:bodyPr/>
        <a:lstStyle/>
        <a:p>
          <a:endParaRPr lang="es-ES" sz="1400"/>
        </a:p>
      </dgm:t>
    </dgm:pt>
    <dgm:pt modelId="{9D76A1F7-7E4B-4F19-96DC-CD25664FA216}">
      <dgm:prSet phldrT="[Texto]" custT="1"/>
      <dgm:spPr>
        <a:solidFill>
          <a:schemeClr val="accent5">
            <a:lumMod val="40000"/>
            <a:lumOff val="60000"/>
            <a:alpha val="90000"/>
          </a:schemeClr>
        </a:solidFill>
      </dgm:spPr>
      <dgm:t>
        <a:bodyPr/>
        <a:lstStyle/>
        <a:p>
          <a:r>
            <a:rPr lang="es-ES" sz="1400" dirty="0" err="1">
              <a:solidFill>
                <a:schemeClr val="accent2"/>
              </a:solidFill>
            </a:rPr>
            <a:t>Cognitive</a:t>
          </a:r>
          <a:r>
            <a:rPr lang="es-ES" sz="1400" dirty="0">
              <a:solidFill>
                <a:schemeClr val="accent2"/>
              </a:solidFill>
            </a:rPr>
            <a:t> load can </a:t>
          </a:r>
          <a:r>
            <a:rPr lang="es-ES" sz="1400" dirty="0" err="1">
              <a:solidFill>
                <a:schemeClr val="accent2"/>
              </a:solidFill>
            </a:rPr>
            <a:t>interfere</a:t>
          </a:r>
          <a:r>
            <a:rPr lang="es-ES" sz="1400" dirty="0">
              <a:solidFill>
                <a:schemeClr val="accent2"/>
              </a:solidFill>
            </a:rPr>
            <a:t> </a:t>
          </a:r>
          <a:r>
            <a:rPr lang="es-ES" sz="1400" dirty="0" err="1">
              <a:solidFill>
                <a:schemeClr val="accent2"/>
              </a:solidFill>
            </a:rPr>
            <a:t>with</a:t>
          </a:r>
          <a:r>
            <a:rPr lang="es-ES" sz="1400" dirty="0">
              <a:solidFill>
                <a:schemeClr val="accent2"/>
              </a:solidFill>
            </a:rPr>
            <a:t> motor </a:t>
          </a:r>
          <a:r>
            <a:rPr lang="es-ES" sz="1400" dirty="0" err="1">
              <a:solidFill>
                <a:schemeClr val="accent2"/>
              </a:solidFill>
            </a:rPr>
            <a:t>tasks</a:t>
          </a:r>
          <a:r>
            <a:rPr lang="es-ES" sz="1400" dirty="0">
              <a:solidFill>
                <a:schemeClr val="accent2"/>
              </a:solidFill>
            </a:rPr>
            <a:t> </a:t>
          </a:r>
          <a:r>
            <a:rPr lang="es-ES" sz="1400" dirty="0" err="1">
              <a:solidFill>
                <a:schemeClr val="accent2"/>
              </a:solidFill>
            </a:rPr>
            <a:t>that</a:t>
          </a:r>
          <a:r>
            <a:rPr lang="es-ES" sz="1400" dirty="0">
              <a:solidFill>
                <a:schemeClr val="accent2"/>
              </a:solidFill>
            </a:rPr>
            <a:t> do </a:t>
          </a:r>
          <a:r>
            <a:rPr lang="es-ES" sz="1400" dirty="0" err="1">
              <a:solidFill>
                <a:schemeClr val="accent2"/>
              </a:solidFill>
            </a:rPr>
            <a:t>not</a:t>
          </a:r>
          <a:r>
            <a:rPr lang="es-ES" sz="1400" dirty="0">
              <a:solidFill>
                <a:schemeClr val="accent2"/>
              </a:solidFill>
            </a:rPr>
            <a:t> </a:t>
          </a:r>
          <a:r>
            <a:rPr lang="es-ES" sz="1400" dirty="0" err="1">
              <a:solidFill>
                <a:schemeClr val="accent2"/>
              </a:solidFill>
            </a:rPr>
            <a:t>need</a:t>
          </a:r>
          <a:r>
            <a:rPr lang="es-ES" sz="1400" dirty="0">
              <a:solidFill>
                <a:schemeClr val="accent2"/>
              </a:solidFill>
            </a:rPr>
            <a:t> </a:t>
          </a:r>
          <a:r>
            <a:rPr lang="es-ES" sz="1400" dirty="0" err="1">
              <a:solidFill>
                <a:schemeClr val="accent2"/>
              </a:solidFill>
            </a:rPr>
            <a:t>cognitive</a:t>
          </a:r>
          <a:r>
            <a:rPr lang="es-ES" sz="1400" dirty="0">
              <a:solidFill>
                <a:schemeClr val="accent2"/>
              </a:solidFill>
            </a:rPr>
            <a:t> </a:t>
          </a:r>
          <a:r>
            <a:rPr lang="es-ES" sz="1400" dirty="0" err="1">
              <a:solidFill>
                <a:schemeClr val="accent2"/>
              </a:solidFill>
            </a:rPr>
            <a:t>functions</a:t>
          </a:r>
          <a:r>
            <a:rPr lang="es-ES" sz="1400" dirty="0">
              <a:solidFill>
                <a:schemeClr val="accent2"/>
              </a:solidFill>
            </a:rPr>
            <a:t> </a:t>
          </a:r>
          <a:r>
            <a:rPr lang="es-ES" sz="1400" dirty="0" err="1">
              <a:solidFill>
                <a:schemeClr val="accent2"/>
              </a:solidFill>
            </a:rPr>
            <a:t>for</a:t>
          </a:r>
          <a:r>
            <a:rPr lang="es-ES" sz="1400" dirty="0">
              <a:solidFill>
                <a:schemeClr val="accent2"/>
              </a:solidFill>
            </a:rPr>
            <a:t> </a:t>
          </a:r>
          <a:r>
            <a:rPr lang="es-ES" sz="1400" dirty="0" err="1">
              <a:solidFill>
                <a:schemeClr val="accent2"/>
              </a:solidFill>
            </a:rPr>
            <a:t>its</a:t>
          </a:r>
          <a:r>
            <a:rPr lang="es-ES" sz="1400" dirty="0">
              <a:solidFill>
                <a:schemeClr val="accent2"/>
              </a:solidFill>
            </a:rPr>
            <a:t> </a:t>
          </a:r>
          <a:r>
            <a:rPr lang="es-ES" sz="1400" dirty="0" err="1">
              <a:solidFill>
                <a:schemeClr val="accent2"/>
              </a:solidFill>
            </a:rPr>
            <a:t>development</a:t>
          </a:r>
          <a:r>
            <a:rPr lang="es-ES" sz="1400" dirty="0">
              <a:solidFill>
                <a:schemeClr val="accent2"/>
              </a:solidFill>
            </a:rPr>
            <a:t>.</a:t>
          </a:r>
          <a:endParaRPr lang="es-ES" sz="1400" dirty="0"/>
        </a:p>
      </dgm:t>
    </dgm:pt>
    <dgm:pt modelId="{B9E6B607-EA16-43B8-9710-C95197958B62}" type="parTrans" cxnId="{CF764928-BB51-481F-AF0B-6424C23A4192}">
      <dgm:prSet/>
      <dgm:spPr/>
      <dgm:t>
        <a:bodyPr/>
        <a:lstStyle/>
        <a:p>
          <a:endParaRPr lang="es-ES" sz="1400"/>
        </a:p>
      </dgm:t>
    </dgm:pt>
    <dgm:pt modelId="{20848083-C804-4DA8-8655-1B983DD91FB1}" type="sibTrans" cxnId="{CF764928-BB51-481F-AF0B-6424C23A4192}">
      <dgm:prSet/>
      <dgm:spPr/>
      <dgm:t>
        <a:bodyPr/>
        <a:lstStyle/>
        <a:p>
          <a:endParaRPr lang="es-ES" sz="1400"/>
        </a:p>
      </dgm:t>
    </dgm:pt>
    <dgm:pt modelId="{58406054-A959-46FD-9B9F-BD373B5EC125}">
      <dgm:prSet phldrT="[Texto]" custT="1"/>
      <dgm:spPr>
        <a:solidFill>
          <a:schemeClr val="accent5">
            <a:lumMod val="40000"/>
            <a:lumOff val="60000"/>
            <a:alpha val="90000"/>
          </a:schemeClr>
        </a:solidFill>
      </dgm:spPr>
      <dgm:t>
        <a:bodyPr/>
        <a:lstStyle/>
        <a:p>
          <a:endParaRPr lang="es-ES" sz="1400" dirty="0"/>
        </a:p>
      </dgm:t>
    </dgm:pt>
    <dgm:pt modelId="{4826C104-E0A8-422A-A8E5-AC8E7BB06D9A}" type="parTrans" cxnId="{F2DC95A1-25B1-4461-B68B-D830ED9AC65D}">
      <dgm:prSet/>
      <dgm:spPr/>
      <dgm:t>
        <a:bodyPr/>
        <a:lstStyle/>
        <a:p>
          <a:endParaRPr lang="es-ES" sz="1400"/>
        </a:p>
      </dgm:t>
    </dgm:pt>
    <dgm:pt modelId="{BEF10482-B752-4F35-B502-271A795CEA2E}" type="sibTrans" cxnId="{F2DC95A1-25B1-4461-B68B-D830ED9AC65D}">
      <dgm:prSet/>
      <dgm:spPr/>
      <dgm:t>
        <a:bodyPr/>
        <a:lstStyle/>
        <a:p>
          <a:endParaRPr lang="es-ES" sz="1400"/>
        </a:p>
      </dgm:t>
    </dgm:pt>
    <dgm:pt modelId="{4593FFC5-1D19-49A7-A65B-EFE44FC2AECB}">
      <dgm:prSet phldrT="[Texto]" custT="1"/>
      <dgm:spPr>
        <a:solidFill>
          <a:schemeClr val="accent5">
            <a:lumMod val="40000"/>
            <a:lumOff val="60000"/>
            <a:alpha val="90000"/>
          </a:schemeClr>
        </a:solidFill>
      </dgm:spPr>
      <dgm:t>
        <a:bodyPr/>
        <a:lstStyle/>
        <a:p>
          <a:endParaRPr lang="es-ES" sz="1400" dirty="0"/>
        </a:p>
      </dgm:t>
    </dgm:pt>
    <dgm:pt modelId="{436CF646-AA54-4F95-87BD-FA73FEBA388A}" type="parTrans" cxnId="{CF495E8B-BC36-4D8D-8064-98FED765EF72}">
      <dgm:prSet/>
      <dgm:spPr/>
      <dgm:t>
        <a:bodyPr/>
        <a:lstStyle/>
        <a:p>
          <a:endParaRPr lang="es-ES" sz="1400"/>
        </a:p>
      </dgm:t>
    </dgm:pt>
    <dgm:pt modelId="{5F84C228-53BF-4B31-8513-A64FCC9F6D16}" type="sibTrans" cxnId="{CF495E8B-BC36-4D8D-8064-98FED765EF72}">
      <dgm:prSet/>
      <dgm:spPr/>
      <dgm:t>
        <a:bodyPr/>
        <a:lstStyle/>
        <a:p>
          <a:endParaRPr lang="es-ES" sz="1400"/>
        </a:p>
      </dgm:t>
    </dgm:pt>
    <dgm:pt modelId="{F4D4FAC5-3388-4C56-AC28-A87877488A07}">
      <dgm:prSet phldrT="[Texto]" custT="1"/>
      <dgm:spPr>
        <a:solidFill>
          <a:schemeClr val="accent5">
            <a:lumMod val="40000"/>
            <a:lumOff val="60000"/>
            <a:alpha val="90000"/>
          </a:schemeClr>
        </a:solidFill>
      </dgm:spPr>
      <dgm:t>
        <a:bodyPr/>
        <a:lstStyle/>
        <a:p>
          <a:endParaRPr lang="es-ES" sz="1400" dirty="0"/>
        </a:p>
      </dgm:t>
    </dgm:pt>
    <dgm:pt modelId="{EE8172D3-E9CA-44C8-A556-1C681D5445E3}" type="parTrans" cxnId="{4A7135D3-56F1-445B-A540-4D1BC026E78B}">
      <dgm:prSet/>
      <dgm:spPr/>
      <dgm:t>
        <a:bodyPr/>
        <a:lstStyle/>
        <a:p>
          <a:endParaRPr lang="es-ES" sz="1400"/>
        </a:p>
      </dgm:t>
    </dgm:pt>
    <dgm:pt modelId="{2A694C10-8435-492D-97B5-DC6DC61E1C26}" type="sibTrans" cxnId="{4A7135D3-56F1-445B-A540-4D1BC026E78B}">
      <dgm:prSet/>
      <dgm:spPr/>
      <dgm:t>
        <a:bodyPr/>
        <a:lstStyle/>
        <a:p>
          <a:endParaRPr lang="es-ES" sz="1400"/>
        </a:p>
      </dgm:t>
    </dgm:pt>
    <dgm:pt modelId="{F75656FF-DD0F-4CE7-BD95-E85332B668CB}" type="pres">
      <dgm:prSet presAssocID="{82E15B53-C36A-4031-A3C5-F6EF6A05C10F}" presName="Name0" presStyleCnt="0">
        <dgm:presLayoutVars>
          <dgm:dir/>
          <dgm:animLvl val="lvl"/>
          <dgm:resizeHandles val="exact"/>
        </dgm:presLayoutVars>
      </dgm:prSet>
      <dgm:spPr/>
    </dgm:pt>
    <dgm:pt modelId="{E66F5CFA-44D0-4AF9-B4B8-411450517855}" type="pres">
      <dgm:prSet presAssocID="{07447114-8048-4542-A0B5-95FC90239F21}" presName="composite" presStyleCnt="0"/>
      <dgm:spPr/>
    </dgm:pt>
    <dgm:pt modelId="{FE7305AB-FA1A-4190-AD5B-BB668B1EDAA0}" type="pres">
      <dgm:prSet presAssocID="{07447114-8048-4542-A0B5-95FC90239F21}" presName="parTx" presStyleLbl="alignNode1" presStyleIdx="0" presStyleCnt="1" custScaleY="100000" custLinFactNeighborX="90321" custLinFactNeighborY="-72918">
        <dgm:presLayoutVars>
          <dgm:chMax val="0"/>
          <dgm:chPref val="0"/>
          <dgm:bulletEnabled val="1"/>
        </dgm:presLayoutVars>
      </dgm:prSet>
      <dgm:spPr/>
    </dgm:pt>
    <dgm:pt modelId="{48EDA81F-6F6A-492D-B661-68252FF5BB2F}" type="pres">
      <dgm:prSet presAssocID="{07447114-8048-4542-A0B5-95FC90239F21}" presName="desTx" presStyleLbl="alignAccFollowNode1" presStyleIdx="0" presStyleCnt="1">
        <dgm:presLayoutVars>
          <dgm:bulletEnabled val="1"/>
        </dgm:presLayoutVars>
      </dgm:prSet>
      <dgm:spPr/>
    </dgm:pt>
  </dgm:ptLst>
  <dgm:cxnLst>
    <dgm:cxn modelId="{CF764928-BB51-481F-AF0B-6424C23A4192}" srcId="{07447114-8048-4542-A0B5-95FC90239F21}" destId="{9D76A1F7-7E4B-4F19-96DC-CD25664FA216}" srcOrd="2" destOrd="0" parTransId="{B9E6B607-EA16-43B8-9710-C95197958B62}" sibTransId="{20848083-C804-4DA8-8655-1B983DD91FB1}"/>
    <dgm:cxn modelId="{B616464D-1921-46C5-8E2E-F2C283B3756A}" srcId="{82E15B53-C36A-4031-A3C5-F6EF6A05C10F}" destId="{07447114-8048-4542-A0B5-95FC90239F21}" srcOrd="0" destOrd="0" parTransId="{974C584E-0959-4311-8094-760EEB2A1DDA}" sibTransId="{3F61267C-BD74-4668-A8DE-0999CA80478A}"/>
    <dgm:cxn modelId="{14836F87-86B9-4863-B0CF-67A9FFF62EAD}" type="presOf" srcId="{82E15B53-C36A-4031-A3C5-F6EF6A05C10F}" destId="{F75656FF-DD0F-4CE7-BD95-E85332B668CB}" srcOrd="0" destOrd="0" presId="urn:microsoft.com/office/officeart/2005/8/layout/hList1"/>
    <dgm:cxn modelId="{CF495E8B-BC36-4D8D-8064-98FED765EF72}" srcId="{07447114-8048-4542-A0B5-95FC90239F21}" destId="{4593FFC5-1D19-49A7-A65B-EFE44FC2AECB}" srcOrd="4" destOrd="0" parTransId="{436CF646-AA54-4F95-87BD-FA73FEBA388A}" sibTransId="{5F84C228-53BF-4B31-8513-A64FCC9F6D16}"/>
    <dgm:cxn modelId="{FA75AB8C-ED68-45EC-948B-C06CECC7D740}" type="presOf" srcId="{9D76A1F7-7E4B-4F19-96DC-CD25664FA216}" destId="{48EDA81F-6F6A-492D-B661-68252FF5BB2F}" srcOrd="0" destOrd="2" presId="urn:microsoft.com/office/officeart/2005/8/layout/hList1"/>
    <dgm:cxn modelId="{F2DC95A1-25B1-4461-B68B-D830ED9AC65D}" srcId="{07447114-8048-4542-A0B5-95FC90239F21}" destId="{58406054-A959-46FD-9B9F-BD373B5EC125}" srcOrd="1" destOrd="0" parTransId="{4826C104-E0A8-422A-A8E5-AC8E7BB06D9A}" sibTransId="{BEF10482-B752-4F35-B502-271A795CEA2E}"/>
    <dgm:cxn modelId="{D6BEB1BE-557B-4F02-804A-5E46245B22B5}" type="presOf" srcId="{5190D3BA-924A-40BD-A8BD-6F6F8B4E2F04}" destId="{48EDA81F-6F6A-492D-B661-68252FF5BB2F}" srcOrd="0" destOrd="0" presId="urn:microsoft.com/office/officeart/2005/8/layout/hList1"/>
    <dgm:cxn modelId="{7CF352D2-4E4E-45D8-944C-3DFB093DF738}" srcId="{07447114-8048-4542-A0B5-95FC90239F21}" destId="{5190D3BA-924A-40BD-A8BD-6F6F8B4E2F04}" srcOrd="0" destOrd="0" parTransId="{32AF4E63-8F9F-41AC-9B87-3E9AE187D741}" sibTransId="{CB9D19DC-808C-4EC3-B5DF-B2588AF83E9E}"/>
    <dgm:cxn modelId="{4A7135D3-56F1-445B-A540-4D1BC026E78B}" srcId="{07447114-8048-4542-A0B5-95FC90239F21}" destId="{F4D4FAC5-3388-4C56-AC28-A87877488A07}" srcOrd="3" destOrd="0" parTransId="{EE8172D3-E9CA-44C8-A556-1C681D5445E3}" sibTransId="{2A694C10-8435-492D-97B5-DC6DC61E1C26}"/>
    <dgm:cxn modelId="{E14CB3DE-2F4F-40F7-9E09-173BFB3CE895}" type="presOf" srcId="{F4D4FAC5-3388-4C56-AC28-A87877488A07}" destId="{48EDA81F-6F6A-492D-B661-68252FF5BB2F}" srcOrd="0" destOrd="3" presId="urn:microsoft.com/office/officeart/2005/8/layout/hList1"/>
    <dgm:cxn modelId="{EBDB2AE2-F499-4023-AAAE-9A084BD3B2A0}" type="presOf" srcId="{07447114-8048-4542-A0B5-95FC90239F21}" destId="{FE7305AB-FA1A-4190-AD5B-BB668B1EDAA0}" srcOrd="0" destOrd="0" presId="urn:microsoft.com/office/officeart/2005/8/layout/hList1"/>
    <dgm:cxn modelId="{6446D9EC-9378-479C-81C1-B2D4DDC75D82}" type="presOf" srcId="{58406054-A959-46FD-9B9F-BD373B5EC125}" destId="{48EDA81F-6F6A-492D-B661-68252FF5BB2F}" srcOrd="0" destOrd="1" presId="urn:microsoft.com/office/officeart/2005/8/layout/hList1"/>
    <dgm:cxn modelId="{3D8CEAF6-F916-4841-B914-0781D25EDB17}" type="presOf" srcId="{4593FFC5-1D19-49A7-A65B-EFE44FC2AECB}" destId="{48EDA81F-6F6A-492D-B661-68252FF5BB2F}" srcOrd="0" destOrd="4" presId="urn:microsoft.com/office/officeart/2005/8/layout/hList1"/>
    <dgm:cxn modelId="{64451B6A-140C-4A75-8D4C-8561A081A33C}" type="presParOf" srcId="{F75656FF-DD0F-4CE7-BD95-E85332B668CB}" destId="{E66F5CFA-44D0-4AF9-B4B8-411450517855}" srcOrd="0" destOrd="0" presId="urn:microsoft.com/office/officeart/2005/8/layout/hList1"/>
    <dgm:cxn modelId="{AE585375-AA6D-4EDD-9898-83FDF2151573}" type="presParOf" srcId="{E66F5CFA-44D0-4AF9-B4B8-411450517855}" destId="{FE7305AB-FA1A-4190-AD5B-BB668B1EDAA0}" srcOrd="0" destOrd="0" presId="urn:microsoft.com/office/officeart/2005/8/layout/hList1"/>
    <dgm:cxn modelId="{C1B30F0C-9323-462B-86A3-0FF697B911A7}" type="presParOf" srcId="{E66F5CFA-44D0-4AF9-B4B8-411450517855}" destId="{48EDA81F-6F6A-492D-B661-68252FF5BB2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078B1F-8505-4C8B-8811-496D7CBEFAEF}"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dgm:t>
        <a:bodyPr/>
        <a:lstStyle/>
        <a:p>
          <a:pPr algn="ctr"/>
          <a:r>
            <a:rPr lang="es-ES" sz="1400" b="1" dirty="0"/>
            <a:t>BIPOLAR DISORDERS AND MAJOR DEPRESSION</a:t>
          </a:r>
        </a:p>
      </dgm:t>
    </dgm:pt>
    <dgm:pt modelId="{77212B47-68E4-4A92-95F5-9553654E4859}" type="parTrans" cxnId="{151E5CC0-E150-4D96-8F15-F5DB10BB0B10}">
      <dgm:prSet/>
      <dgm:spPr/>
      <dgm:t>
        <a:bodyPr/>
        <a:lstStyle/>
        <a:p>
          <a:endParaRPr lang="es-ES" sz="2000"/>
        </a:p>
      </dgm:t>
    </dgm:pt>
    <dgm:pt modelId="{084C285D-E529-40D7-BA11-AFAAA1E25B08}" type="sibTrans" cxnId="{151E5CC0-E150-4D96-8F15-F5DB10BB0B10}">
      <dgm:prSet/>
      <dgm:spPr/>
      <dgm:t>
        <a:bodyPr/>
        <a:lstStyle/>
        <a:p>
          <a:endParaRPr lang="es-ES" sz="2000"/>
        </a:p>
      </dgm:t>
    </dgm:pt>
    <dgm:pt modelId="{8B53AA85-C10C-47A4-8C16-88D9BD5114A4}">
      <dgm:prSet phldrT="[Texto]" custT="1"/>
      <dgm:spPr/>
      <dgm:t>
        <a:bodyPr/>
        <a:lstStyle/>
        <a:p>
          <a:pPr algn="l"/>
          <a:r>
            <a:rPr lang="es-ES" sz="1400" dirty="0" err="1"/>
            <a:t>Cognitive</a:t>
          </a:r>
          <a:r>
            <a:rPr lang="es-ES" sz="1400" dirty="0"/>
            <a:t> </a:t>
          </a:r>
          <a:r>
            <a:rPr lang="es-ES" sz="1400" dirty="0" err="1"/>
            <a:t>impairment</a:t>
          </a:r>
          <a:r>
            <a:rPr lang="es-ES" sz="1400" dirty="0"/>
            <a:t> </a:t>
          </a:r>
          <a:r>
            <a:rPr lang="es-ES" sz="1400" dirty="0" err="1"/>
            <a:t>stable</a:t>
          </a:r>
          <a:r>
            <a:rPr lang="es-ES" sz="1400" dirty="0"/>
            <a:t> and </a:t>
          </a:r>
          <a:r>
            <a:rPr lang="es-ES" sz="1400" dirty="0" err="1"/>
            <a:t>lifelong</a:t>
          </a:r>
          <a:r>
            <a:rPr lang="es-ES" sz="1400" dirty="0"/>
            <a:t> </a:t>
          </a:r>
          <a:r>
            <a:rPr lang="es-ES" sz="1400" dirty="0" err="1"/>
            <a:t>feature</a:t>
          </a:r>
          <a:r>
            <a:rPr lang="es-ES" sz="1400" dirty="0"/>
            <a:t>.</a:t>
          </a:r>
        </a:p>
      </dgm:t>
    </dgm:pt>
    <dgm:pt modelId="{EE0C7C69-2CE3-43CB-8326-C65819587D1D}" type="parTrans" cxnId="{3EDC50FE-015E-4F5A-8BD4-3AB3EF61217A}">
      <dgm:prSet/>
      <dgm:spPr/>
      <dgm:t>
        <a:bodyPr/>
        <a:lstStyle/>
        <a:p>
          <a:endParaRPr lang="es-ES" sz="2000"/>
        </a:p>
      </dgm:t>
    </dgm:pt>
    <dgm:pt modelId="{5EE22E56-34D3-4B43-9C46-F76E536E9142}" type="sibTrans" cxnId="{3EDC50FE-015E-4F5A-8BD4-3AB3EF61217A}">
      <dgm:prSet/>
      <dgm:spPr/>
      <dgm:t>
        <a:bodyPr/>
        <a:lstStyle/>
        <a:p>
          <a:endParaRPr lang="es-ES" sz="2000"/>
        </a:p>
      </dgm:t>
    </dgm:pt>
    <dgm:pt modelId="{2841A563-E389-447F-BD4E-22E8EF5C0F7E}">
      <dgm:prSet phldrT="[Texto]" custT="1"/>
      <dgm:spPr/>
      <dgm:t>
        <a:bodyPr/>
        <a:lstStyle/>
        <a:p>
          <a:pPr algn="l"/>
          <a:r>
            <a:rPr lang="es-ES" sz="1400" dirty="0" err="1"/>
            <a:t>Affected</a:t>
          </a:r>
          <a:r>
            <a:rPr lang="es-ES" sz="1400" dirty="0"/>
            <a:t> verbal </a:t>
          </a:r>
          <a:r>
            <a:rPr lang="es-ES" sz="1400" dirty="0" err="1"/>
            <a:t>memory</a:t>
          </a:r>
          <a:r>
            <a:rPr lang="es-ES" sz="1400" dirty="0"/>
            <a:t>, </a:t>
          </a:r>
          <a:r>
            <a:rPr lang="es-ES" sz="1400" dirty="0" err="1"/>
            <a:t>psychomotor</a:t>
          </a:r>
          <a:r>
            <a:rPr lang="es-ES" sz="1400" dirty="0"/>
            <a:t> </a:t>
          </a:r>
          <a:r>
            <a:rPr lang="es-ES" sz="1400" dirty="0" err="1"/>
            <a:t>speed</a:t>
          </a:r>
          <a:r>
            <a:rPr lang="es-ES" sz="1400" dirty="0"/>
            <a:t>, </a:t>
          </a:r>
          <a:r>
            <a:rPr lang="es-ES" sz="1400" dirty="0" err="1"/>
            <a:t>executive</a:t>
          </a:r>
          <a:r>
            <a:rPr lang="es-ES" sz="1400" dirty="0"/>
            <a:t> </a:t>
          </a:r>
          <a:r>
            <a:rPr lang="es-ES" sz="1400" dirty="0" err="1"/>
            <a:t>functioning</a:t>
          </a:r>
          <a:r>
            <a:rPr lang="es-ES" sz="1400" dirty="0"/>
            <a:t>, visual </a:t>
          </a:r>
          <a:r>
            <a:rPr lang="es-ES" sz="1400" dirty="0" err="1"/>
            <a:t>memory</a:t>
          </a:r>
          <a:r>
            <a:rPr lang="es-ES" sz="1400" dirty="0"/>
            <a:t> and </a:t>
          </a:r>
          <a:r>
            <a:rPr lang="es-ES" sz="1400" dirty="0" err="1"/>
            <a:t>attention</a:t>
          </a:r>
          <a:endParaRPr lang="es-ES" sz="1400" dirty="0"/>
        </a:p>
      </dgm:t>
    </dgm:pt>
    <dgm:pt modelId="{10643948-7C48-4E5C-B505-7D7067A5DE14}" type="parTrans" cxnId="{2C0BEECF-9B4B-4175-AE5B-8DAD85C67D7B}">
      <dgm:prSet/>
      <dgm:spPr/>
      <dgm:t>
        <a:bodyPr/>
        <a:lstStyle/>
        <a:p>
          <a:endParaRPr lang="es-ES" sz="2000"/>
        </a:p>
      </dgm:t>
    </dgm:pt>
    <dgm:pt modelId="{1EF9CD83-63AB-4821-9507-04E34671E6F1}" type="sibTrans" cxnId="{2C0BEECF-9B4B-4175-AE5B-8DAD85C67D7B}">
      <dgm:prSet/>
      <dgm:spPr/>
      <dgm:t>
        <a:bodyPr/>
        <a:lstStyle/>
        <a:p>
          <a:endParaRPr lang="es-ES" sz="2000"/>
        </a:p>
      </dgm:t>
    </dgm:pt>
    <dgm:pt modelId="{44F6B6DF-C2F5-447A-9586-A49DE2F0DF49}">
      <dgm:prSet phldrT="[Texto]" custT="1"/>
      <dgm:spPr/>
      <dgm:t>
        <a:bodyPr/>
        <a:lstStyle/>
        <a:p>
          <a:pPr algn="l"/>
          <a:r>
            <a:rPr lang="es-ES" sz="1400" dirty="0" err="1"/>
            <a:t>Cognitive</a:t>
          </a:r>
          <a:r>
            <a:rPr lang="es-ES" sz="1400" dirty="0"/>
            <a:t> </a:t>
          </a:r>
          <a:r>
            <a:rPr lang="es-ES" sz="1400" dirty="0" err="1"/>
            <a:t>deficits</a:t>
          </a:r>
          <a:r>
            <a:rPr lang="es-ES" sz="1400" dirty="0"/>
            <a:t> </a:t>
          </a:r>
          <a:r>
            <a:rPr lang="es-ES" sz="1400" dirty="0" err="1"/>
            <a:t>affects</a:t>
          </a:r>
          <a:r>
            <a:rPr lang="es-ES" sz="1400" dirty="0"/>
            <a:t> social and </a:t>
          </a:r>
          <a:r>
            <a:rPr lang="es-ES" sz="1400" dirty="0" err="1"/>
            <a:t>occupational</a:t>
          </a:r>
          <a:r>
            <a:rPr lang="es-ES" sz="1400" dirty="0"/>
            <a:t> </a:t>
          </a:r>
          <a:r>
            <a:rPr lang="es-ES" sz="1400" dirty="0" err="1"/>
            <a:t>functioning</a:t>
          </a:r>
          <a:r>
            <a:rPr lang="es-ES" sz="1400" dirty="0"/>
            <a:t>.</a:t>
          </a:r>
        </a:p>
      </dgm:t>
    </dgm:pt>
    <dgm:pt modelId="{E2571D3B-A2A9-46CE-BCE2-76E66C33FF1C}" type="parTrans" cxnId="{7FC2F611-22C4-4FD1-8145-7938A6A5BEBC}">
      <dgm:prSet/>
      <dgm:spPr/>
      <dgm:t>
        <a:bodyPr/>
        <a:lstStyle/>
        <a:p>
          <a:endParaRPr lang="es-ES" sz="2000"/>
        </a:p>
      </dgm:t>
    </dgm:pt>
    <dgm:pt modelId="{1795CB30-070F-4672-A6A6-E52A098A7607}" type="sibTrans" cxnId="{7FC2F611-22C4-4FD1-8145-7938A6A5BEBC}">
      <dgm:prSet/>
      <dgm:spPr/>
      <dgm:t>
        <a:bodyPr/>
        <a:lstStyle/>
        <a:p>
          <a:endParaRPr lang="es-ES" sz="2000"/>
        </a:p>
      </dgm:t>
    </dgm:pt>
    <dgm:pt modelId="{C5FD73E9-F855-45A5-8967-785DAB9312F3}">
      <dgm:prSet phldrT="[Texto]" custT="1"/>
      <dgm:spPr/>
      <dgm:t>
        <a:bodyPr/>
        <a:lstStyle/>
        <a:p>
          <a:pPr algn="l"/>
          <a:endParaRPr lang="es-ES" sz="1400" dirty="0"/>
        </a:p>
      </dgm:t>
    </dgm:pt>
    <dgm:pt modelId="{61316095-B473-4181-8D15-29A63D878A31}" type="parTrans" cxnId="{E1B76E0C-174D-4384-A991-6F2941261206}">
      <dgm:prSet/>
      <dgm:spPr/>
      <dgm:t>
        <a:bodyPr/>
        <a:lstStyle/>
        <a:p>
          <a:endParaRPr lang="es-ES"/>
        </a:p>
      </dgm:t>
    </dgm:pt>
    <dgm:pt modelId="{F2DB9181-964A-4EB5-BE04-4D25BA36EC0A}" type="sibTrans" cxnId="{E1B76E0C-174D-4384-A991-6F2941261206}">
      <dgm:prSet/>
      <dgm:spPr/>
      <dgm:t>
        <a:bodyPr/>
        <a:lstStyle/>
        <a:p>
          <a:endParaRPr lang="es-ES"/>
        </a:p>
      </dgm:t>
    </dgm:pt>
    <dgm:pt modelId="{1600A58C-163F-45F5-9723-0A5F1849E59A}">
      <dgm:prSet phldrT="[Texto]" custT="1"/>
      <dgm:spPr/>
      <dgm:t>
        <a:bodyPr/>
        <a:lstStyle/>
        <a:p>
          <a:pPr algn="l"/>
          <a:r>
            <a:rPr lang="es-ES" sz="1400" dirty="0"/>
            <a:t>Motor </a:t>
          </a:r>
          <a:r>
            <a:rPr lang="es-ES" sz="1400" dirty="0" err="1"/>
            <a:t>signs</a:t>
          </a:r>
          <a:r>
            <a:rPr lang="es-ES" sz="1400" dirty="0"/>
            <a:t> </a:t>
          </a:r>
          <a:r>
            <a:rPr lang="es-ES" sz="1400" dirty="0" err="1"/>
            <a:t>such</a:t>
          </a:r>
          <a:r>
            <a:rPr lang="es-ES" sz="1400" dirty="0"/>
            <a:t> as </a:t>
          </a:r>
          <a:r>
            <a:rPr lang="es-ES" sz="1400" dirty="0" err="1"/>
            <a:t>lower</a:t>
          </a:r>
          <a:r>
            <a:rPr lang="es-ES" sz="1400" dirty="0"/>
            <a:t> </a:t>
          </a:r>
          <a:r>
            <a:rPr lang="es-ES" sz="1400" dirty="0" err="1"/>
            <a:t>speed</a:t>
          </a:r>
          <a:r>
            <a:rPr lang="es-ES" sz="1400" dirty="0"/>
            <a:t> </a:t>
          </a:r>
          <a:r>
            <a:rPr lang="es-ES" sz="1400" dirty="0" err="1"/>
            <a:t>gait</a:t>
          </a:r>
          <a:r>
            <a:rPr lang="es-ES" sz="1400" dirty="0"/>
            <a:t>, balance problema </a:t>
          </a:r>
          <a:r>
            <a:rPr lang="es-ES" sz="1400" dirty="0" err="1"/>
            <a:t>during</a:t>
          </a:r>
          <a:r>
            <a:rPr lang="es-ES" sz="1400" dirty="0"/>
            <a:t> </a:t>
          </a:r>
          <a:r>
            <a:rPr lang="es-ES" sz="1400" dirty="0" err="1"/>
            <a:t>gait</a:t>
          </a:r>
          <a:r>
            <a:rPr lang="es-ES" sz="1400" dirty="0"/>
            <a:t> </a:t>
          </a:r>
          <a:r>
            <a:rPr lang="es-ES" sz="1400" dirty="0" err="1"/>
            <a:t>ans</a:t>
          </a:r>
          <a:r>
            <a:rPr lang="es-ES" sz="1400" dirty="0"/>
            <a:t> </a:t>
          </a:r>
          <a:r>
            <a:rPr lang="es-ES" sz="1400" dirty="0" err="1"/>
            <a:t>sit-to</a:t>
          </a:r>
          <a:r>
            <a:rPr lang="es-ES" sz="1400" dirty="0"/>
            <a:t> stand and los </a:t>
          </a:r>
          <a:r>
            <a:rPr lang="es-ES" sz="1400" dirty="0" err="1"/>
            <a:t>of</a:t>
          </a:r>
          <a:r>
            <a:rPr lang="es-ES" sz="1400" dirty="0"/>
            <a:t> </a:t>
          </a:r>
          <a:r>
            <a:rPr lang="es-ES" sz="1400" dirty="0" err="1"/>
            <a:t>muscle</a:t>
          </a:r>
          <a:r>
            <a:rPr lang="es-ES" sz="1400" dirty="0"/>
            <a:t> forcé.</a:t>
          </a:r>
        </a:p>
      </dgm:t>
    </dgm:pt>
    <dgm:pt modelId="{274920F9-FBAF-4A3E-B5B0-1EA596F11A49}" type="parTrans" cxnId="{DED6E2D3-FBD7-46A4-A03E-C5D38A2C03DC}">
      <dgm:prSet/>
      <dgm:spPr/>
      <dgm:t>
        <a:bodyPr/>
        <a:lstStyle/>
        <a:p>
          <a:endParaRPr lang="es-ES"/>
        </a:p>
      </dgm:t>
    </dgm:pt>
    <dgm:pt modelId="{07F8FCC8-DC21-4B98-AF74-D31D3F2B8179}" type="sibTrans" cxnId="{DED6E2D3-FBD7-46A4-A03E-C5D38A2C03DC}">
      <dgm:prSet/>
      <dgm:spPr/>
      <dgm:t>
        <a:bodyPr/>
        <a:lstStyle/>
        <a:p>
          <a:endParaRPr lang="es-ES"/>
        </a:p>
      </dgm:t>
    </dgm:pt>
    <dgm:pt modelId="{B28F8019-4965-44A2-B9C6-5FA508EB8EDD}">
      <dgm:prSet phldrT="[Texto]" custT="1"/>
      <dgm:spPr/>
      <dgm:t>
        <a:bodyPr/>
        <a:lstStyle/>
        <a:p>
          <a:pPr algn="l"/>
          <a:endParaRPr lang="es-ES" sz="1400" dirty="0"/>
        </a:p>
      </dgm:t>
    </dgm:pt>
    <dgm:pt modelId="{AED1982D-577F-486C-BEBB-65E04F8675EC}" type="parTrans" cxnId="{5A210514-C283-4BDA-B286-17E9E71394DD}">
      <dgm:prSet/>
      <dgm:spPr/>
      <dgm:t>
        <a:bodyPr/>
        <a:lstStyle/>
        <a:p>
          <a:endParaRPr lang="es-ES"/>
        </a:p>
      </dgm:t>
    </dgm:pt>
    <dgm:pt modelId="{CA5C5D41-3137-48BC-8761-60CFBDB72F0D}" type="sibTrans" cxnId="{5A210514-C283-4BDA-B286-17E9E71394DD}">
      <dgm:prSet/>
      <dgm:spPr/>
      <dgm:t>
        <a:bodyPr/>
        <a:lstStyle/>
        <a:p>
          <a:endParaRPr lang="es-ES"/>
        </a:p>
      </dgm:t>
    </dgm:pt>
    <dgm:pt modelId="{12580D64-FD2B-482B-8A20-1662EBE28D33}">
      <dgm:prSet phldrT="[Texto]" custT="1"/>
      <dgm:spPr/>
      <dgm:t>
        <a:bodyPr/>
        <a:lstStyle/>
        <a:p>
          <a:pPr algn="l"/>
          <a:endParaRPr lang="es-ES" sz="1400" dirty="0"/>
        </a:p>
      </dgm:t>
    </dgm:pt>
    <dgm:pt modelId="{2A6D6D5E-98B2-4DC1-859C-B12D2717B1E1}" type="parTrans" cxnId="{F8A6EDC7-11B8-4D0C-8A48-9F361C240E93}">
      <dgm:prSet/>
      <dgm:spPr/>
      <dgm:t>
        <a:bodyPr/>
        <a:lstStyle/>
        <a:p>
          <a:endParaRPr lang="es-ES"/>
        </a:p>
      </dgm:t>
    </dgm:pt>
    <dgm:pt modelId="{FB4E56D8-CF5C-469B-B15F-6BA262E8F89C}" type="sibTrans" cxnId="{F8A6EDC7-11B8-4D0C-8A48-9F361C240E93}">
      <dgm:prSet/>
      <dgm:spPr/>
      <dgm:t>
        <a:bodyPr/>
        <a:lstStyle/>
        <a:p>
          <a:endParaRPr lang="es-ES"/>
        </a:p>
      </dgm:t>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1043" custLinFactNeighborY="519"/>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54000" r="-154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1335F204-4343-446B-9F88-A1FB7FD3C15C}" type="presOf" srcId="{8B53AA85-C10C-47A4-8C16-88D9BD5114A4}" destId="{D5623D1A-AF7C-497B-88AA-B9691367F741}" srcOrd="1" destOrd="1" presId="urn:microsoft.com/office/officeart/2005/8/layout/vList4#4"/>
    <dgm:cxn modelId="{3F3EE109-9FDE-4DB6-B40C-C33F504A7FA5}" type="presOf" srcId="{19078B1F-8505-4C8B-8811-496D7CBEFAEF}" destId="{5269076F-A77A-4B65-A0C4-FF0017955B5B}" srcOrd="0" destOrd="0" presId="urn:microsoft.com/office/officeart/2005/8/layout/vList4#4"/>
    <dgm:cxn modelId="{E1B76E0C-174D-4384-A991-6F2941261206}" srcId="{B1A6FC53-A444-4D63-8BBE-C8559390AB3E}" destId="{C5FD73E9-F855-45A5-8967-785DAB9312F3}" srcOrd="1" destOrd="0" parTransId="{61316095-B473-4181-8D15-29A63D878A31}" sibTransId="{F2DB9181-964A-4EB5-BE04-4D25BA36EC0A}"/>
    <dgm:cxn modelId="{7FC2F611-22C4-4FD1-8145-7938A6A5BEBC}" srcId="{B1A6FC53-A444-4D63-8BBE-C8559390AB3E}" destId="{44F6B6DF-C2F5-447A-9586-A49DE2F0DF49}" srcOrd="4" destOrd="0" parTransId="{E2571D3B-A2A9-46CE-BCE2-76E66C33FF1C}" sibTransId="{1795CB30-070F-4672-A6A6-E52A098A7607}"/>
    <dgm:cxn modelId="{5A210514-C283-4BDA-B286-17E9E71394DD}" srcId="{B1A6FC53-A444-4D63-8BBE-C8559390AB3E}" destId="{B28F8019-4965-44A2-B9C6-5FA508EB8EDD}" srcOrd="5" destOrd="0" parTransId="{AED1982D-577F-486C-BEBB-65E04F8675EC}" sibTransId="{CA5C5D41-3137-48BC-8761-60CFBDB72F0D}"/>
    <dgm:cxn modelId="{B1689F23-3F82-400D-A59B-72D07FDE42D9}" type="presOf" srcId="{44F6B6DF-C2F5-447A-9586-A49DE2F0DF49}" destId="{D5623D1A-AF7C-497B-88AA-B9691367F741}" srcOrd="1" destOrd="5" presId="urn:microsoft.com/office/officeart/2005/8/layout/vList4#4"/>
    <dgm:cxn modelId="{66159138-A441-4466-918D-9064DF5DB10B}" type="presOf" srcId="{C5FD73E9-F855-45A5-8967-785DAB9312F3}" destId="{D5623D1A-AF7C-497B-88AA-B9691367F741}" srcOrd="1" destOrd="2" presId="urn:microsoft.com/office/officeart/2005/8/layout/vList4#4"/>
    <dgm:cxn modelId="{4E917B6D-AF3C-44CA-9D3A-D6B70CD7F4D0}" type="presOf" srcId="{2841A563-E389-447F-BD4E-22E8EF5C0F7E}" destId="{886EE504-F762-4489-9B04-189C906FE443}" srcOrd="0" destOrd="3" presId="urn:microsoft.com/office/officeart/2005/8/layout/vList4#4"/>
    <dgm:cxn modelId="{48B2266E-F4E1-4B11-8752-2E5B19ED422D}" type="presOf" srcId="{12580D64-FD2B-482B-8A20-1662EBE28D33}" destId="{D5623D1A-AF7C-497B-88AA-B9691367F741}" srcOrd="1" destOrd="4" presId="urn:microsoft.com/office/officeart/2005/8/layout/vList4#4"/>
    <dgm:cxn modelId="{ECBAA06F-734F-42A7-8BFF-3C1B4CFA41CB}" type="presOf" srcId="{12580D64-FD2B-482B-8A20-1662EBE28D33}" destId="{886EE504-F762-4489-9B04-189C906FE443}" srcOrd="0" destOrd="4" presId="urn:microsoft.com/office/officeart/2005/8/layout/vList4#4"/>
    <dgm:cxn modelId="{792BE24F-6019-4A2F-9012-E966AE1E0833}" type="presOf" srcId="{B1A6FC53-A444-4D63-8BBE-C8559390AB3E}" destId="{D5623D1A-AF7C-497B-88AA-B9691367F741}" srcOrd="1" destOrd="0" presId="urn:microsoft.com/office/officeart/2005/8/layout/vList4#4"/>
    <dgm:cxn modelId="{928FE470-0B7A-4EB7-B127-C3ED8F1F6212}" type="presOf" srcId="{B1A6FC53-A444-4D63-8BBE-C8559390AB3E}" destId="{886EE504-F762-4489-9B04-189C906FE443}" srcOrd="0" destOrd="0" presId="urn:microsoft.com/office/officeart/2005/8/layout/vList4#4"/>
    <dgm:cxn modelId="{85492957-EA9E-4AED-B81C-539D7ED1C05C}" type="presOf" srcId="{2841A563-E389-447F-BD4E-22E8EF5C0F7E}" destId="{D5623D1A-AF7C-497B-88AA-B9691367F741}" srcOrd="1" destOrd="3" presId="urn:microsoft.com/office/officeart/2005/8/layout/vList4#4"/>
    <dgm:cxn modelId="{2240567E-29C5-4408-852E-CCEC714FC91F}" type="presOf" srcId="{C5FD73E9-F855-45A5-8967-785DAB9312F3}" destId="{886EE504-F762-4489-9B04-189C906FE443}" srcOrd="0" destOrd="2" presId="urn:microsoft.com/office/officeart/2005/8/layout/vList4#4"/>
    <dgm:cxn modelId="{A03BF5A3-CA77-4965-8A94-752186443E1C}" type="presOf" srcId="{1600A58C-163F-45F5-9723-0A5F1849E59A}" destId="{886EE504-F762-4489-9B04-189C906FE443}" srcOrd="0" destOrd="7" presId="urn:microsoft.com/office/officeart/2005/8/layout/vList4#4"/>
    <dgm:cxn modelId="{403003C0-D4DA-4B4B-968C-EB0F715CF78A}" type="presOf" srcId="{B28F8019-4965-44A2-B9C6-5FA508EB8EDD}" destId="{886EE504-F762-4489-9B04-189C906FE443}" srcOrd="0" destOrd="6" presId="urn:microsoft.com/office/officeart/2005/8/layout/vList4#4"/>
    <dgm:cxn modelId="{151E5CC0-E150-4D96-8F15-F5DB10BB0B10}" srcId="{19078B1F-8505-4C8B-8811-496D7CBEFAEF}" destId="{B1A6FC53-A444-4D63-8BBE-C8559390AB3E}" srcOrd="0" destOrd="0" parTransId="{77212B47-68E4-4A92-95F5-9553654E4859}" sibTransId="{084C285D-E529-40D7-BA11-AFAAA1E25B08}"/>
    <dgm:cxn modelId="{F8A6EDC7-11B8-4D0C-8A48-9F361C240E93}" srcId="{B1A6FC53-A444-4D63-8BBE-C8559390AB3E}" destId="{12580D64-FD2B-482B-8A20-1662EBE28D33}" srcOrd="3" destOrd="0" parTransId="{2A6D6D5E-98B2-4DC1-859C-B12D2717B1E1}" sibTransId="{FB4E56D8-CF5C-469B-B15F-6BA262E8F89C}"/>
    <dgm:cxn modelId="{44511DCA-67A8-40C8-8D50-721C2488589D}" type="presOf" srcId="{1600A58C-163F-45F5-9723-0A5F1849E59A}" destId="{D5623D1A-AF7C-497B-88AA-B9691367F741}" srcOrd="1" destOrd="7" presId="urn:microsoft.com/office/officeart/2005/8/layout/vList4#4"/>
    <dgm:cxn modelId="{2C0BEECF-9B4B-4175-AE5B-8DAD85C67D7B}" srcId="{B1A6FC53-A444-4D63-8BBE-C8559390AB3E}" destId="{2841A563-E389-447F-BD4E-22E8EF5C0F7E}" srcOrd="2" destOrd="0" parTransId="{10643948-7C48-4E5C-B505-7D7067A5DE14}" sibTransId="{1EF9CD83-63AB-4821-9507-04E34671E6F1}"/>
    <dgm:cxn modelId="{DED6E2D3-FBD7-46A4-A03E-C5D38A2C03DC}" srcId="{B1A6FC53-A444-4D63-8BBE-C8559390AB3E}" destId="{1600A58C-163F-45F5-9723-0A5F1849E59A}" srcOrd="6" destOrd="0" parTransId="{274920F9-FBAF-4A3E-B5B0-1EA596F11A49}" sibTransId="{07F8FCC8-DC21-4B98-AF74-D31D3F2B8179}"/>
    <dgm:cxn modelId="{D59F0EDC-E115-40FF-A1BC-1ACBAB891ACD}" type="presOf" srcId="{44F6B6DF-C2F5-447A-9586-A49DE2F0DF49}" destId="{886EE504-F762-4489-9B04-189C906FE443}" srcOrd="0" destOrd="5" presId="urn:microsoft.com/office/officeart/2005/8/layout/vList4#4"/>
    <dgm:cxn modelId="{61E5F5E7-9D5E-47B5-BF74-EF327FABDD63}" type="presOf" srcId="{B28F8019-4965-44A2-B9C6-5FA508EB8EDD}" destId="{D5623D1A-AF7C-497B-88AA-B9691367F741}" srcOrd="1" destOrd="6" presId="urn:microsoft.com/office/officeart/2005/8/layout/vList4#4"/>
    <dgm:cxn modelId="{C4F5E1FB-A370-42CF-8A33-E360DD3EE213}" type="presOf" srcId="{8B53AA85-C10C-47A4-8C16-88D9BD5114A4}" destId="{886EE504-F762-4489-9B04-189C906FE443}" srcOrd="0" destOrd="1" presId="urn:microsoft.com/office/officeart/2005/8/layout/vList4#4"/>
    <dgm:cxn modelId="{3EDC50FE-015E-4F5A-8BD4-3AB3EF61217A}" srcId="{B1A6FC53-A444-4D63-8BBE-C8559390AB3E}" destId="{8B53AA85-C10C-47A4-8C16-88D9BD5114A4}" srcOrd="0" destOrd="0" parTransId="{EE0C7C69-2CE3-43CB-8326-C65819587D1D}" sibTransId="{5EE22E56-34D3-4B43-9C46-F76E536E9142}"/>
    <dgm:cxn modelId="{83E5390C-845A-4292-B0A3-163818B2C22F}" type="presParOf" srcId="{5269076F-A77A-4B65-A0C4-FF0017955B5B}" destId="{1CAD367C-84CD-46F5-89E4-F1AA71F57E03}" srcOrd="0" destOrd="0" presId="urn:microsoft.com/office/officeart/2005/8/layout/vList4#4"/>
    <dgm:cxn modelId="{BAA5E83C-1A76-4744-BF09-2E152C720D1B}" type="presParOf" srcId="{1CAD367C-84CD-46F5-89E4-F1AA71F57E03}" destId="{886EE504-F762-4489-9B04-189C906FE443}" srcOrd="0" destOrd="0" presId="urn:microsoft.com/office/officeart/2005/8/layout/vList4#4"/>
    <dgm:cxn modelId="{57C357C7-B441-40AC-9CB4-C476786BF51A}" type="presParOf" srcId="{1CAD367C-84CD-46F5-89E4-F1AA71F57E03}" destId="{4BE9BE1B-910A-479A-A28B-0405675E8156}" srcOrd="1" destOrd="0" presId="urn:microsoft.com/office/officeart/2005/8/layout/vList4#4"/>
    <dgm:cxn modelId="{2549AEB6-EDDC-40D0-849E-A2C8D8F7F169}" type="presParOf" srcId="{1CAD367C-84CD-46F5-89E4-F1AA71F57E03}" destId="{D5623D1A-AF7C-497B-88AA-B9691367F74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078B1F-8505-4C8B-8811-496D7CBEFAEF}"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a:solidFill>
          <a:schemeClr val="tx1">
            <a:lumMod val="75000"/>
            <a:lumOff val="25000"/>
          </a:schemeClr>
        </a:solidFill>
      </dgm:spPr>
      <dgm:t>
        <a:bodyPr/>
        <a:lstStyle/>
        <a:p>
          <a:pPr algn="ctr"/>
          <a:r>
            <a:rPr lang="es-ES" sz="1400" b="1" dirty="0"/>
            <a:t>SCHIZOPHRENIA</a:t>
          </a:r>
        </a:p>
      </dgm:t>
    </dgm:pt>
    <dgm:pt modelId="{77212B47-68E4-4A92-95F5-9553654E4859}" type="parTrans" cxnId="{151E5CC0-E150-4D96-8F15-F5DB10BB0B10}">
      <dgm:prSet/>
      <dgm:spPr/>
      <dgm:t>
        <a:bodyPr/>
        <a:lstStyle/>
        <a:p>
          <a:endParaRPr lang="es-ES" sz="2000"/>
        </a:p>
      </dgm:t>
    </dgm:pt>
    <dgm:pt modelId="{084C285D-E529-40D7-BA11-AFAAA1E25B08}" type="sibTrans" cxnId="{151E5CC0-E150-4D96-8F15-F5DB10BB0B10}">
      <dgm:prSet/>
      <dgm:spPr/>
      <dgm:t>
        <a:bodyPr/>
        <a:lstStyle/>
        <a:p>
          <a:endParaRPr lang="es-ES" sz="2000"/>
        </a:p>
      </dgm:t>
    </dgm:pt>
    <dgm:pt modelId="{8B53AA85-C10C-47A4-8C16-88D9BD5114A4}">
      <dgm:prSet phldrT="[Texto]" custT="1"/>
      <dgm:spPr>
        <a:solidFill>
          <a:schemeClr val="tx1">
            <a:lumMod val="75000"/>
            <a:lumOff val="25000"/>
          </a:schemeClr>
        </a:solidFill>
      </dgm:spPr>
      <dgm:t>
        <a:bodyPr/>
        <a:lstStyle/>
        <a:p>
          <a:pPr algn="l"/>
          <a:r>
            <a:rPr lang="es-ES" sz="1400" dirty="0" err="1"/>
            <a:t>Devastating</a:t>
          </a:r>
          <a:r>
            <a:rPr lang="es-ES" sz="1400" dirty="0"/>
            <a:t> </a:t>
          </a:r>
          <a:r>
            <a:rPr lang="es-ES" sz="1400" dirty="0" err="1"/>
            <a:t>disorder</a:t>
          </a:r>
          <a:r>
            <a:rPr lang="es-ES" sz="1400" dirty="0"/>
            <a:t> </a:t>
          </a:r>
          <a:r>
            <a:rPr lang="es-ES" sz="1400" dirty="0" err="1"/>
            <a:t>mainly</a:t>
          </a:r>
          <a:r>
            <a:rPr lang="es-ES" sz="1400" dirty="0"/>
            <a:t> </a:t>
          </a:r>
          <a:r>
            <a:rPr lang="es-ES" sz="1400" dirty="0" err="1"/>
            <a:t>results</a:t>
          </a:r>
          <a:r>
            <a:rPr lang="es-ES" sz="1400" dirty="0"/>
            <a:t> </a:t>
          </a:r>
          <a:r>
            <a:rPr lang="es-ES" sz="1400" dirty="0" err="1"/>
            <a:t>from</a:t>
          </a:r>
          <a:r>
            <a:rPr lang="es-ES" sz="1400" dirty="0"/>
            <a:t> cerebral </a:t>
          </a:r>
          <a:r>
            <a:rPr lang="es-ES" sz="1400" dirty="0" err="1"/>
            <a:t>pathology</a:t>
          </a:r>
          <a:r>
            <a:rPr lang="es-ES" sz="1400" dirty="0"/>
            <a:t>.</a:t>
          </a:r>
        </a:p>
      </dgm:t>
    </dgm:pt>
    <dgm:pt modelId="{EE0C7C69-2CE3-43CB-8326-C65819587D1D}" type="parTrans" cxnId="{3EDC50FE-015E-4F5A-8BD4-3AB3EF61217A}">
      <dgm:prSet/>
      <dgm:spPr/>
      <dgm:t>
        <a:bodyPr/>
        <a:lstStyle/>
        <a:p>
          <a:endParaRPr lang="es-ES" sz="2000"/>
        </a:p>
      </dgm:t>
    </dgm:pt>
    <dgm:pt modelId="{5EE22E56-34D3-4B43-9C46-F76E536E9142}" type="sibTrans" cxnId="{3EDC50FE-015E-4F5A-8BD4-3AB3EF61217A}">
      <dgm:prSet/>
      <dgm:spPr/>
      <dgm:t>
        <a:bodyPr/>
        <a:lstStyle/>
        <a:p>
          <a:endParaRPr lang="es-ES" sz="2000"/>
        </a:p>
      </dgm:t>
    </dgm:pt>
    <dgm:pt modelId="{2841A563-E389-447F-BD4E-22E8EF5C0F7E}">
      <dgm:prSet phldrT="[Texto]" custT="1"/>
      <dgm:spPr>
        <a:solidFill>
          <a:schemeClr val="tx1">
            <a:lumMod val="75000"/>
            <a:lumOff val="25000"/>
          </a:schemeClr>
        </a:solidFill>
      </dgm:spPr>
      <dgm:t>
        <a:bodyPr/>
        <a:lstStyle/>
        <a:p>
          <a:pPr algn="l"/>
          <a:r>
            <a:rPr lang="es-ES" sz="1400" dirty="0" err="1"/>
            <a:t>Prevalence</a:t>
          </a:r>
          <a:r>
            <a:rPr lang="es-ES" sz="1400" dirty="0"/>
            <a:t> </a:t>
          </a:r>
          <a:r>
            <a:rPr lang="es-ES" sz="1400" dirty="0" err="1"/>
            <a:t>of</a:t>
          </a:r>
          <a:r>
            <a:rPr lang="es-ES" sz="1400" dirty="0"/>
            <a:t> motor </a:t>
          </a:r>
          <a:r>
            <a:rPr lang="es-ES" sz="1400" dirty="0" err="1"/>
            <a:t>symptoms</a:t>
          </a:r>
          <a:r>
            <a:rPr lang="es-ES" sz="1400" dirty="0"/>
            <a:t> </a:t>
          </a:r>
          <a:r>
            <a:rPr lang="es-ES" sz="1400" dirty="0" err="1"/>
            <a:t>such</a:t>
          </a:r>
          <a:r>
            <a:rPr lang="es-ES" sz="1400" dirty="0"/>
            <a:t> as catatonia, </a:t>
          </a:r>
          <a:r>
            <a:rPr lang="es-ES" sz="1400" dirty="0" err="1"/>
            <a:t>neurological</a:t>
          </a:r>
          <a:r>
            <a:rPr lang="es-ES" sz="1400" dirty="0"/>
            <a:t> </a:t>
          </a:r>
          <a:r>
            <a:rPr lang="es-ES" sz="1400" dirty="0" err="1"/>
            <a:t>soft</a:t>
          </a:r>
          <a:r>
            <a:rPr lang="es-ES" sz="1400" dirty="0"/>
            <a:t> </a:t>
          </a:r>
          <a:r>
            <a:rPr lang="es-ES" sz="1400" dirty="0" err="1"/>
            <a:t>signs</a:t>
          </a:r>
          <a:r>
            <a:rPr lang="es-ES" sz="1400" dirty="0"/>
            <a:t>, </a:t>
          </a:r>
          <a:r>
            <a:rPr lang="es-ES" sz="1400" dirty="0" err="1"/>
            <a:t>parkinsonism</a:t>
          </a:r>
          <a:r>
            <a:rPr lang="es-ES" sz="1400" dirty="0"/>
            <a:t>, </a:t>
          </a:r>
          <a:r>
            <a:rPr lang="es-ES" sz="1400" dirty="0" err="1"/>
            <a:t>involuntary</a:t>
          </a:r>
          <a:r>
            <a:rPr lang="es-ES" sz="1400" dirty="0"/>
            <a:t> </a:t>
          </a:r>
          <a:r>
            <a:rPr lang="es-ES" sz="1400" dirty="0" err="1"/>
            <a:t>movements</a:t>
          </a:r>
          <a:r>
            <a:rPr lang="es-ES" sz="1400" dirty="0"/>
            <a:t>.</a:t>
          </a:r>
        </a:p>
      </dgm:t>
    </dgm:pt>
    <dgm:pt modelId="{10643948-7C48-4E5C-B505-7D7067A5DE14}" type="parTrans" cxnId="{2C0BEECF-9B4B-4175-AE5B-8DAD85C67D7B}">
      <dgm:prSet/>
      <dgm:spPr/>
      <dgm:t>
        <a:bodyPr/>
        <a:lstStyle/>
        <a:p>
          <a:endParaRPr lang="es-ES" sz="2000"/>
        </a:p>
      </dgm:t>
    </dgm:pt>
    <dgm:pt modelId="{1EF9CD83-63AB-4821-9507-04E34671E6F1}" type="sibTrans" cxnId="{2C0BEECF-9B4B-4175-AE5B-8DAD85C67D7B}">
      <dgm:prSet/>
      <dgm:spPr/>
      <dgm:t>
        <a:bodyPr/>
        <a:lstStyle/>
        <a:p>
          <a:endParaRPr lang="es-ES" sz="2000"/>
        </a:p>
      </dgm:t>
    </dgm:pt>
    <dgm:pt modelId="{C5FD73E9-F855-45A5-8967-785DAB9312F3}">
      <dgm:prSet phldrT="[Texto]" custT="1"/>
      <dgm:spPr>
        <a:solidFill>
          <a:schemeClr val="tx1">
            <a:lumMod val="75000"/>
            <a:lumOff val="25000"/>
          </a:schemeClr>
        </a:solidFill>
      </dgm:spPr>
      <dgm:t>
        <a:bodyPr/>
        <a:lstStyle/>
        <a:p>
          <a:pPr algn="l"/>
          <a:endParaRPr lang="es-ES" sz="1400" dirty="0"/>
        </a:p>
      </dgm:t>
    </dgm:pt>
    <dgm:pt modelId="{61316095-B473-4181-8D15-29A63D878A31}" type="parTrans" cxnId="{E1B76E0C-174D-4384-A991-6F2941261206}">
      <dgm:prSet/>
      <dgm:spPr/>
      <dgm:t>
        <a:bodyPr/>
        <a:lstStyle/>
        <a:p>
          <a:endParaRPr lang="es-ES"/>
        </a:p>
      </dgm:t>
    </dgm:pt>
    <dgm:pt modelId="{F2DB9181-964A-4EB5-BE04-4D25BA36EC0A}" type="sibTrans" cxnId="{E1B76E0C-174D-4384-A991-6F2941261206}">
      <dgm:prSet/>
      <dgm:spPr/>
      <dgm:t>
        <a:bodyPr/>
        <a:lstStyle/>
        <a:p>
          <a:endParaRPr lang="es-ES"/>
        </a:p>
      </dgm:t>
    </dgm:pt>
    <dgm:pt modelId="{B28F8019-4965-44A2-B9C6-5FA508EB8EDD}">
      <dgm:prSet phldrT="[Texto]" custT="1"/>
      <dgm:spPr>
        <a:solidFill>
          <a:schemeClr val="tx1">
            <a:lumMod val="75000"/>
            <a:lumOff val="25000"/>
          </a:schemeClr>
        </a:solidFill>
      </dgm:spPr>
      <dgm:t>
        <a:bodyPr/>
        <a:lstStyle/>
        <a:p>
          <a:pPr algn="l"/>
          <a:r>
            <a:rPr lang="es-ES" sz="1400" dirty="0"/>
            <a:t>Poor </a:t>
          </a:r>
          <a:r>
            <a:rPr lang="es-ES" sz="1400" dirty="0" err="1"/>
            <a:t>comunication</a:t>
          </a:r>
          <a:r>
            <a:rPr lang="es-ES" sz="1400" dirty="0"/>
            <a:t> </a:t>
          </a:r>
          <a:r>
            <a:rPr lang="es-ES" sz="1400" dirty="0" err="1"/>
            <a:t>from</a:t>
          </a:r>
          <a:r>
            <a:rPr lang="es-ES" sz="1400" dirty="0"/>
            <a:t> motor </a:t>
          </a:r>
          <a:r>
            <a:rPr lang="es-ES" sz="1400" dirty="0" err="1"/>
            <a:t>cortex</a:t>
          </a:r>
          <a:r>
            <a:rPr lang="es-ES" sz="1400" dirty="0"/>
            <a:t> </a:t>
          </a:r>
          <a:r>
            <a:rPr lang="es-ES" sz="1400" dirty="0" err="1"/>
            <a:t>with</a:t>
          </a:r>
          <a:r>
            <a:rPr lang="es-ES" sz="1400" dirty="0"/>
            <a:t> </a:t>
          </a:r>
          <a:r>
            <a:rPr lang="es-ES" sz="1400" dirty="0" err="1"/>
            <a:t>nucleus</a:t>
          </a:r>
          <a:r>
            <a:rPr lang="es-ES" sz="1400" dirty="0"/>
            <a:t> </a:t>
          </a:r>
          <a:r>
            <a:rPr lang="es-ES" sz="1400" dirty="0" err="1"/>
            <a:t>of</a:t>
          </a:r>
          <a:r>
            <a:rPr lang="es-ES" sz="1400" dirty="0"/>
            <a:t> </a:t>
          </a:r>
          <a:r>
            <a:rPr lang="es-ES" sz="1400" dirty="0" err="1"/>
            <a:t>the</a:t>
          </a:r>
          <a:r>
            <a:rPr lang="es-ES" sz="1400" dirty="0"/>
            <a:t> basal </a:t>
          </a:r>
          <a:r>
            <a:rPr lang="es-ES" sz="1400" dirty="0" err="1"/>
            <a:t>ganglia</a:t>
          </a:r>
          <a:r>
            <a:rPr lang="es-ES" sz="1400" dirty="0"/>
            <a:t> </a:t>
          </a:r>
          <a:r>
            <a:rPr lang="es-ES" sz="1400" dirty="0" err="1"/>
            <a:t>circuit</a:t>
          </a:r>
          <a:r>
            <a:rPr lang="es-ES" sz="1400" dirty="0"/>
            <a:t>. </a:t>
          </a:r>
        </a:p>
      </dgm:t>
    </dgm:pt>
    <dgm:pt modelId="{AED1982D-577F-486C-BEBB-65E04F8675EC}" type="parTrans" cxnId="{5A210514-C283-4BDA-B286-17E9E71394DD}">
      <dgm:prSet/>
      <dgm:spPr/>
      <dgm:t>
        <a:bodyPr/>
        <a:lstStyle/>
        <a:p>
          <a:endParaRPr lang="es-ES"/>
        </a:p>
      </dgm:t>
    </dgm:pt>
    <dgm:pt modelId="{CA5C5D41-3137-48BC-8761-60CFBDB72F0D}" type="sibTrans" cxnId="{5A210514-C283-4BDA-B286-17E9E71394DD}">
      <dgm:prSet/>
      <dgm:spPr/>
      <dgm:t>
        <a:bodyPr/>
        <a:lstStyle/>
        <a:p>
          <a:endParaRPr lang="es-ES"/>
        </a:p>
      </dgm:t>
    </dgm:pt>
    <dgm:pt modelId="{85DB98FD-E17D-4318-8A11-FE538DE2EFC3}">
      <dgm:prSet phldrT="[Texto]" custT="1"/>
      <dgm:spPr>
        <a:solidFill>
          <a:schemeClr val="tx1">
            <a:lumMod val="75000"/>
            <a:lumOff val="25000"/>
          </a:schemeClr>
        </a:solidFill>
      </dgm:spPr>
      <dgm:t>
        <a:bodyPr/>
        <a:lstStyle/>
        <a:p>
          <a:pPr algn="l"/>
          <a:endParaRPr lang="es-ES" sz="1400" dirty="0"/>
        </a:p>
      </dgm:t>
    </dgm:pt>
    <dgm:pt modelId="{8F3DFCC3-98DD-478A-944D-BD429CB97818}" type="parTrans" cxnId="{03AA8193-5FE0-41D2-B551-2C5DC8C79F41}">
      <dgm:prSet/>
      <dgm:spPr/>
      <dgm:t>
        <a:bodyPr/>
        <a:lstStyle/>
        <a:p>
          <a:endParaRPr lang="es-ES"/>
        </a:p>
      </dgm:t>
    </dgm:pt>
    <dgm:pt modelId="{6BF9D3DD-8788-42B5-A228-27E6CB1E243F}" type="sibTrans" cxnId="{03AA8193-5FE0-41D2-B551-2C5DC8C79F41}">
      <dgm:prSet/>
      <dgm:spPr/>
      <dgm:t>
        <a:bodyPr/>
        <a:lstStyle/>
        <a:p>
          <a:endParaRPr lang="es-ES"/>
        </a:p>
      </dgm:t>
    </dgm:pt>
    <dgm:pt modelId="{A2547D1D-3EE7-4443-B630-9F257B30C476}">
      <dgm:prSet phldrT="[Texto]" custT="1"/>
      <dgm:spPr>
        <a:solidFill>
          <a:schemeClr val="tx1">
            <a:lumMod val="75000"/>
            <a:lumOff val="25000"/>
          </a:schemeClr>
        </a:solidFill>
      </dgm:spPr>
      <dgm:t>
        <a:bodyPr/>
        <a:lstStyle/>
        <a:p>
          <a:pPr algn="l"/>
          <a:r>
            <a:rPr lang="es-ES" sz="1400" dirty="0"/>
            <a:t>Poor </a:t>
          </a:r>
          <a:r>
            <a:rPr lang="es-ES" sz="1400" dirty="0" err="1"/>
            <a:t>subcircuit</a:t>
          </a:r>
          <a:r>
            <a:rPr lang="es-ES" sz="1400" dirty="0"/>
            <a:t> control </a:t>
          </a:r>
          <a:r>
            <a:rPr lang="es-ES" sz="1400" dirty="0" err="1"/>
            <a:t>movement</a:t>
          </a:r>
          <a:r>
            <a:rPr lang="es-ES" sz="1400" dirty="0"/>
            <a:t> </a:t>
          </a:r>
          <a:r>
            <a:rPr lang="es-ES" sz="1400" dirty="0" err="1"/>
            <a:t>feedback</a:t>
          </a:r>
          <a:r>
            <a:rPr lang="es-ES" sz="1400" dirty="0"/>
            <a:t>.</a:t>
          </a:r>
        </a:p>
      </dgm:t>
    </dgm:pt>
    <dgm:pt modelId="{2E2C5F41-51BD-4800-AB3A-D99A85BE069F}" type="parTrans" cxnId="{F077D1FC-5E02-4532-8C09-7A97EC8FC7A3}">
      <dgm:prSet/>
      <dgm:spPr/>
      <dgm:t>
        <a:bodyPr/>
        <a:lstStyle/>
        <a:p>
          <a:endParaRPr lang="es-ES"/>
        </a:p>
      </dgm:t>
    </dgm:pt>
    <dgm:pt modelId="{894E8424-8B9E-45AA-9424-6C4ED77BA4C1}" type="sibTrans" cxnId="{F077D1FC-5E02-4532-8C09-7A97EC8FC7A3}">
      <dgm:prSet/>
      <dgm:spPr/>
      <dgm:t>
        <a:bodyPr/>
        <a:lstStyle/>
        <a:p>
          <a:endParaRPr lang="es-ES"/>
        </a:p>
      </dgm:t>
    </dgm:pt>
    <dgm:pt modelId="{D5AC8609-0490-40F1-8375-B96424FA2A3B}">
      <dgm:prSet phldrT="[Texto]" custT="1"/>
      <dgm:spPr>
        <a:solidFill>
          <a:schemeClr val="tx1">
            <a:lumMod val="75000"/>
            <a:lumOff val="25000"/>
          </a:schemeClr>
        </a:solidFill>
      </dgm:spPr>
      <dgm:t>
        <a:bodyPr/>
        <a:lstStyle/>
        <a:p>
          <a:pPr algn="l"/>
          <a:endParaRPr lang="es-ES" sz="1400" dirty="0"/>
        </a:p>
      </dgm:t>
    </dgm:pt>
    <dgm:pt modelId="{1738C580-2A3E-40FC-BD46-E2F827A02BC9}" type="parTrans" cxnId="{C01965CB-78A4-4E94-8B18-8497B86D25A3}">
      <dgm:prSet/>
      <dgm:spPr/>
      <dgm:t>
        <a:bodyPr/>
        <a:lstStyle/>
        <a:p>
          <a:endParaRPr lang="es-ES"/>
        </a:p>
      </dgm:t>
    </dgm:pt>
    <dgm:pt modelId="{B102CE9A-1FEC-46C1-A919-965A0858C244}" type="sibTrans" cxnId="{C01965CB-78A4-4E94-8B18-8497B86D25A3}">
      <dgm:prSet/>
      <dgm:spPr/>
      <dgm:t>
        <a:bodyPr/>
        <a:lstStyle/>
        <a:p>
          <a:endParaRPr lang="es-ES"/>
        </a:p>
      </dgm:t>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7769" custLinFactNeighborY="3934"/>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7000" r="-177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1335F204-4343-446B-9F88-A1FB7FD3C15C}" type="presOf" srcId="{8B53AA85-C10C-47A4-8C16-88D9BD5114A4}" destId="{D5623D1A-AF7C-497B-88AA-B9691367F741}" srcOrd="1" destOrd="1" presId="urn:microsoft.com/office/officeart/2005/8/layout/vList4#5"/>
    <dgm:cxn modelId="{3F3EE109-9FDE-4DB6-B40C-C33F504A7FA5}" type="presOf" srcId="{19078B1F-8505-4C8B-8811-496D7CBEFAEF}" destId="{5269076F-A77A-4B65-A0C4-FF0017955B5B}" srcOrd="0" destOrd="0" presId="urn:microsoft.com/office/officeart/2005/8/layout/vList4#5"/>
    <dgm:cxn modelId="{E1B76E0C-174D-4384-A991-6F2941261206}" srcId="{B1A6FC53-A444-4D63-8BBE-C8559390AB3E}" destId="{C5FD73E9-F855-45A5-8967-785DAB9312F3}" srcOrd="1" destOrd="0" parTransId="{61316095-B473-4181-8D15-29A63D878A31}" sibTransId="{F2DB9181-964A-4EB5-BE04-4D25BA36EC0A}"/>
    <dgm:cxn modelId="{5A210514-C283-4BDA-B286-17E9E71394DD}" srcId="{B1A6FC53-A444-4D63-8BBE-C8559390AB3E}" destId="{B28F8019-4965-44A2-B9C6-5FA508EB8EDD}" srcOrd="4" destOrd="0" parTransId="{AED1982D-577F-486C-BEBB-65E04F8675EC}" sibTransId="{CA5C5D41-3137-48BC-8761-60CFBDB72F0D}"/>
    <dgm:cxn modelId="{A726E01A-1088-4AB0-9790-ED731840EE02}" type="presOf" srcId="{D5AC8609-0490-40F1-8375-B96424FA2A3B}" destId="{D5623D1A-AF7C-497B-88AA-B9691367F741}" srcOrd="1" destOrd="6" presId="urn:microsoft.com/office/officeart/2005/8/layout/vList4#5"/>
    <dgm:cxn modelId="{66159138-A441-4466-918D-9064DF5DB10B}" type="presOf" srcId="{C5FD73E9-F855-45A5-8967-785DAB9312F3}" destId="{D5623D1A-AF7C-497B-88AA-B9691367F741}" srcOrd="1" destOrd="2" presId="urn:microsoft.com/office/officeart/2005/8/layout/vList4#5"/>
    <dgm:cxn modelId="{4E917B6D-AF3C-44CA-9D3A-D6B70CD7F4D0}" type="presOf" srcId="{2841A563-E389-447F-BD4E-22E8EF5C0F7E}" destId="{886EE504-F762-4489-9B04-189C906FE443}" srcOrd="0" destOrd="3" presId="urn:microsoft.com/office/officeart/2005/8/layout/vList4#5"/>
    <dgm:cxn modelId="{792BE24F-6019-4A2F-9012-E966AE1E0833}" type="presOf" srcId="{B1A6FC53-A444-4D63-8BBE-C8559390AB3E}" destId="{D5623D1A-AF7C-497B-88AA-B9691367F741}" srcOrd="1" destOrd="0" presId="urn:microsoft.com/office/officeart/2005/8/layout/vList4#5"/>
    <dgm:cxn modelId="{928FE470-0B7A-4EB7-B127-C3ED8F1F6212}" type="presOf" srcId="{B1A6FC53-A444-4D63-8BBE-C8559390AB3E}" destId="{886EE504-F762-4489-9B04-189C906FE443}" srcOrd="0" destOrd="0" presId="urn:microsoft.com/office/officeart/2005/8/layout/vList4#5"/>
    <dgm:cxn modelId="{CDAC6A52-69BA-401A-9123-922BD9A7D548}" type="presOf" srcId="{A2547D1D-3EE7-4443-B630-9F257B30C476}" destId="{886EE504-F762-4489-9B04-189C906FE443}" srcOrd="0" destOrd="7" presId="urn:microsoft.com/office/officeart/2005/8/layout/vList4#5"/>
    <dgm:cxn modelId="{0FFCA056-A51B-434D-A01A-A7FDA5F22F07}" type="presOf" srcId="{A2547D1D-3EE7-4443-B630-9F257B30C476}" destId="{D5623D1A-AF7C-497B-88AA-B9691367F741}" srcOrd="1" destOrd="7" presId="urn:microsoft.com/office/officeart/2005/8/layout/vList4#5"/>
    <dgm:cxn modelId="{85492957-EA9E-4AED-B81C-539D7ED1C05C}" type="presOf" srcId="{2841A563-E389-447F-BD4E-22E8EF5C0F7E}" destId="{D5623D1A-AF7C-497B-88AA-B9691367F741}" srcOrd="1" destOrd="3" presId="urn:microsoft.com/office/officeart/2005/8/layout/vList4#5"/>
    <dgm:cxn modelId="{2240567E-29C5-4408-852E-CCEC714FC91F}" type="presOf" srcId="{C5FD73E9-F855-45A5-8967-785DAB9312F3}" destId="{886EE504-F762-4489-9B04-189C906FE443}" srcOrd="0" destOrd="2" presId="urn:microsoft.com/office/officeart/2005/8/layout/vList4#5"/>
    <dgm:cxn modelId="{03AA8193-5FE0-41D2-B551-2C5DC8C79F41}" srcId="{B1A6FC53-A444-4D63-8BBE-C8559390AB3E}" destId="{85DB98FD-E17D-4318-8A11-FE538DE2EFC3}" srcOrd="3" destOrd="0" parTransId="{8F3DFCC3-98DD-478A-944D-BD429CB97818}" sibTransId="{6BF9D3DD-8788-42B5-A228-27E6CB1E243F}"/>
    <dgm:cxn modelId="{1CEE12A2-8853-4A3F-A5A9-367C0628C89A}" type="presOf" srcId="{D5AC8609-0490-40F1-8375-B96424FA2A3B}" destId="{886EE504-F762-4489-9B04-189C906FE443}" srcOrd="0" destOrd="6" presId="urn:microsoft.com/office/officeart/2005/8/layout/vList4#5"/>
    <dgm:cxn modelId="{5BF944BA-3E41-4843-A3FB-1A2BF6E8B4F3}" type="presOf" srcId="{85DB98FD-E17D-4318-8A11-FE538DE2EFC3}" destId="{886EE504-F762-4489-9B04-189C906FE443}" srcOrd="0" destOrd="4" presId="urn:microsoft.com/office/officeart/2005/8/layout/vList4#5"/>
    <dgm:cxn modelId="{403003C0-D4DA-4B4B-968C-EB0F715CF78A}" type="presOf" srcId="{B28F8019-4965-44A2-B9C6-5FA508EB8EDD}" destId="{886EE504-F762-4489-9B04-189C906FE443}" srcOrd="0" destOrd="5" presId="urn:microsoft.com/office/officeart/2005/8/layout/vList4#5"/>
    <dgm:cxn modelId="{151E5CC0-E150-4D96-8F15-F5DB10BB0B10}" srcId="{19078B1F-8505-4C8B-8811-496D7CBEFAEF}" destId="{B1A6FC53-A444-4D63-8BBE-C8559390AB3E}" srcOrd="0" destOrd="0" parTransId="{77212B47-68E4-4A92-95F5-9553654E4859}" sibTransId="{084C285D-E529-40D7-BA11-AFAAA1E25B08}"/>
    <dgm:cxn modelId="{C01965CB-78A4-4E94-8B18-8497B86D25A3}" srcId="{B1A6FC53-A444-4D63-8BBE-C8559390AB3E}" destId="{D5AC8609-0490-40F1-8375-B96424FA2A3B}" srcOrd="5" destOrd="0" parTransId="{1738C580-2A3E-40FC-BD46-E2F827A02BC9}" sibTransId="{B102CE9A-1FEC-46C1-A919-965A0858C244}"/>
    <dgm:cxn modelId="{2C0BEECF-9B4B-4175-AE5B-8DAD85C67D7B}" srcId="{B1A6FC53-A444-4D63-8BBE-C8559390AB3E}" destId="{2841A563-E389-447F-BD4E-22E8EF5C0F7E}" srcOrd="2" destOrd="0" parTransId="{10643948-7C48-4E5C-B505-7D7067A5DE14}" sibTransId="{1EF9CD83-63AB-4821-9507-04E34671E6F1}"/>
    <dgm:cxn modelId="{61E5F5E7-9D5E-47B5-BF74-EF327FABDD63}" type="presOf" srcId="{B28F8019-4965-44A2-B9C6-5FA508EB8EDD}" destId="{D5623D1A-AF7C-497B-88AA-B9691367F741}" srcOrd="1" destOrd="5" presId="urn:microsoft.com/office/officeart/2005/8/layout/vList4#5"/>
    <dgm:cxn modelId="{4A49BDF0-803F-4007-ABCB-7CBD4FFC3282}" type="presOf" srcId="{85DB98FD-E17D-4318-8A11-FE538DE2EFC3}" destId="{D5623D1A-AF7C-497B-88AA-B9691367F741}" srcOrd="1" destOrd="4" presId="urn:microsoft.com/office/officeart/2005/8/layout/vList4#5"/>
    <dgm:cxn modelId="{C4F5E1FB-A370-42CF-8A33-E360DD3EE213}" type="presOf" srcId="{8B53AA85-C10C-47A4-8C16-88D9BD5114A4}" destId="{886EE504-F762-4489-9B04-189C906FE443}" srcOrd="0" destOrd="1" presId="urn:microsoft.com/office/officeart/2005/8/layout/vList4#5"/>
    <dgm:cxn modelId="{F077D1FC-5E02-4532-8C09-7A97EC8FC7A3}" srcId="{B1A6FC53-A444-4D63-8BBE-C8559390AB3E}" destId="{A2547D1D-3EE7-4443-B630-9F257B30C476}" srcOrd="6" destOrd="0" parTransId="{2E2C5F41-51BD-4800-AB3A-D99A85BE069F}" sibTransId="{894E8424-8B9E-45AA-9424-6C4ED77BA4C1}"/>
    <dgm:cxn modelId="{3EDC50FE-015E-4F5A-8BD4-3AB3EF61217A}" srcId="{B1A6FC53-A444-4D63-8BBE-C8559390AB3E}" destId="{8B53AA85-C10C-47A4-8C16-88D9BD5114A4}" srcOrd="0" destOrd="0" parTransId="{EE0C7C69-2CE3-43CB-8326-C65819587D1D}" sibTransId="{5EE22E56-34D3-4B43-9C46-F76E536E9142}"/>
    <dgm:cxn modelId="{83E5390C-845A-4292-B0A3-163818B2C22F}" type="presParOf" srcId="{5269076F-A77A-4B65-A0C4-FF0017955B5B}" destId="{1CAD367C-84CD-46F5-89E4-F1AA71F57E03}" srcOrd="0" destOrd="0" presId="urn:microsoft.com/office/officeart/2005/8/layout/vList4#5"/>
    <dgm:cxn modelId="{BAA5E83C-1A76-4744-BF09-2E152C720D1B}" type="presParOf" srcId="{1CAD367C-84CD-46F5-89E4-F1AA71F57E03}" destId="{886EE504-F762-4489-9B04-189C906FE443}" srcOrd="0" destOrd="0" presId="urn:microsoft.com/office/officeart/2005/8/layout/vList4#5"/>
    <dgm:cxn modelId="{57C357C7-B441-40AC-9CB4-C476786BF51A}" type="presParOf" srcId="{1CAD367C-84CD-46F5-89E4-F1AA71F57E03}" destId="{4BE9BE1B-910A-479A-A28B-0405675E8156}" srcOrd="1" destOrd="0" presId="urn:microsoft.com/office/officeart/2005/8/layout/vList4#5"/>
    <dgm:cxn modelId="{2549AEB6-EDDC-40D0-849E-A2C8D8F7F169}" type="presParOf" srcId="{1CAD367C-84CD-46F5-89E4-F1AA71F57E03}" destId="{D5623D1A-AF7C-497B-88AA-B9691367F74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078B1F-8505-4C8B-8811-496D7CBEFAEF}"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a:solidFill>
          <a:schemeClr val="accent1">
            <a:lumMod val="90000"/>
            <a:lumOff val="10000"/>
          </a:schemeClr>
        </a:solidFill>
      </dgm:spPr>
      <dgm:t>
        <a:bodyPr/>
        <a:lstStyle/>
        <a:p>
          <a:pPr algn="ctr"/>
          <a:r>
            <a:rPr lang="es-ES" sz="1400" b="1" dirty="0"/>
            <a:t>HEPATIC DAMAGE</a:t>
          </a:r>
        </a:p>
      </dgm:t>
    </dgm:pt>
    <dgm:pt modelId="{77212B47-68E4-4A92-95F5-9553654E4859}" type="parTrans" cxnId="{151E5CC0-E150-4D96-8F15-F5DB10BB0B10}">
      <dgm:prSet/>
      <dgm:spPr/>
      <dgm:t>
        <a:bodyPr/>
        <a:lstStyle/>
        <a:p>
          <a:endParaRPr lang="es-ES" sz="2000"/>
        </a:p>
      </dgm:t>
    </dgm:pt>
    <dgm:pt modelId="{084C285D-E529-40D7-BA11-AFAAA1E25B08}" type="sibTrans" cxnId="{151E5CC0-E150-4D96-8F15-F5DB10BB0B10}">
      <dgm:prSet/>
      <dgm:spPr/>
      <dgm:t>
        <a:bodyPr/>
        <a:lstStyle/>
        <a:p>
          <a:endParaRPr lang="es-ES" sz="2000"/>
        </a:p>
      </dgm:t>
    </dgm:pt>
    <dgm:pt modelId="{8B53AA85-C10C-47A4-8C16-88D9BD5114A4}">
      <dgm:prSet phldrT="[Texto]" custT="1"/>
      <dgm:spPr>
        <a:solidFill>
          <a:schemeClr val="accent1">
            <a:lumMod val="90000"/>
            <a:lumOff val="10000"/>
          </a:schemeClr>
        </a:solidFill>
      </dgm:spPr>
      <dgm:t>
        <a:bodyPr/>
        <a:lstStyle/>
        <a:p>
          <a:pPr algn="l"/>
          <a:r>
            <a:rPr lang="es-ES" sz="1400" dirty="0" err="1"/>
            <a:t>Liver</a:t>
          </a:r>
          <a:r>
            <a:rPr lang="es-ES" sz="1400" dirty="0"/>
            <a:t> </a:t>
          </a:r>
          <a:r>
            <a:rPr lang="es-ES" sz="1400" dirty="0" err="1"/>
            <a:t>failure</a:t>
          </a:r>
          <a:r>
            <a:rPr lang="es-ES" sz="1400" dirty="0"/>
            <a:t> </a:t>
          </a:r>
          <a:r>
            <a:rPr lang="es-ES" sz="1400" dirty="0" err="1"/>
            <a:t>leading</a:t>
          </a:r>
          <a:r>
            <a:rPr lang="es-ES" sz="1400" dirty="0"/>
            <a:t> </a:t>
          </a:r>
          <a:r>
            <a:rPr lang="es-ES" sz="1400" dirty="0" err="1"/>
            <a:t>to</a:t>
          </a:r>
          <a:r>
            <a:rPr lang="es-ES" sz="1400" dirty="0"/>
            <a:t> </a:t>
          </a:r>
          <a:r>
            <a:rPr lang="es-ES" sz="1400" dirty="0" err="1"/>
            <a:t>hepatic</a:t>
          </a:r>
          <a:r>
            <a:rPr lang="es-ES" sz="1400" dirty="0"/>
            <a:t> </a:t>
          </a:r>
          <a:r>
            <a:rPr lang="es-ES" sz="1400" dirty="0" err="1"/>
            <a:t>encephalopathy</a:t>
          </a:r>
          <a:r>
            <a:rPr lang="es-ES" sz="1400" dirty="0"/>
            <a:t> (HE).</a:t>
          </a:r>
        </a:p>
      </dgm:t>
    </dgm:pt>
    <dgm:pt modelId="{EE0C7C69-2CE3-43CB-8326-C65819587D1D}" type="parTrans" cxnId="{3EDC50FE-015E-4F5A-8BD4-3AB3EF61217A}">
      <dgm:prSet/>
      <dgm:spPr/>
      <dgm:t>
        <a:bodyPr/>
        <a:lstStyle/>
        <a:p>
          <a:endParaRPr lang="es-ES" sz="2000"/>
        </a:p>
      </dgm:t>
    </dgm:pt>
    <dgm:pt modelId="{5EE22E56-34D3-4B43-9C46-F76E536E9142}" type="sibTrans" cxnId="{3EDC50FE-015E-4F5A-8BD4-3AB3EF61217A}">
      <dgm:prSet/>
      <dgm:spPr/>
      <dgm:t>
        <a:bodyPr/>
        <a:lstStyle/>
        <a:p>
          <a:endParaRPr lang="es-ES" sz="2000"/>
        </a:p>
      </dgm:t>
    </dgm:pt>
    <dgm:pt modelId="{2841A563-E389-447F-BD4E-22E8EF5C0F7E}">
      <dgm:prSet phldrT="[Texto]" custT="1"/>
      <dgm:spPr>
        <a:solidFill>
          <a:schemeClr val="accent1">
            <a:lumMod val="90000"/>
            <a:lumOff val="10000"/>
          </a:schemeClr>
        </a:solidFill>
      </dgm:spPr>
      <dgm:t>
        <a:bodyPr/>
        <a:lstStyle/>
        <a:p>
          <a:pPr algn="l"/>
          <a:r>
            <a:rPr lang="es-ES" sz="1400" dirty="0" err="1"/>
            <a:t>Brain</a:t>
          </a:r>
          <a:r>
            <a:rPr lang="es-ES" sz="1400" dirty="0"/>
            <a:t> </a:t>
          </a:r>
          <a:r>
            <a:rPr lang="es-ES" sz="1400" dirty="0" err="1"/>
            <a:t>impairment</a:t>
          </a:r>
          <a:r>
            <a:rPr lang="es-ES" sz="1400" dirty="0"/>
            <a:t> </a:t>
          </a:r>
          <a:r>
            <a:rPr lang="es-ES" sz="1400" dirty="0" err="1"/>
            <a:t>due</a:t>
          </a:r>
          <a:r>
            <a:rPr lang="es-ES" sz="1400" dirty="0"/>
            <a:t> </a:t>
          </a:r>
          <a:r>
            <a:rPr lang="es-ES" sz="1400" dirty="0" err="1"/>
            <a:t>to</a:t>
          </a:r>
          <a:r>
            <a:rPr lang="es-ES" sz="1400" dirty="0"/>
            <a:t> </a:t>
          </a:r>
          <a:r>
            <a:rPr lang="es-ES" sz="1400" dirty="0" err="1"/>
            <a:t>amonia</a:t>
          </a:r>
          <a:r>
            <a:rPr lang="es-ES" sz="1400" dirty="0"/>
            <a:t> and </a:t>
          </a:r>
          <a:r>
            <a:rPr lang="es-ES" sz="1400" dirty="0" err="1"/>
            <a:t>inflammation</a:t>
          </a:r>
          <a:r>
            <a:rPr lang="es-ES" sz="1400" dirty="0"/>
            <a:t>. </a:t>
          </a:r>
          <a:r>
            <a:rPr lang="es-ES" sz="1400" dirty="0" err="1"/>
            <a:t>Generated</a:t>
          </a:r>
          <a:r>
            <a:rPr lang="es-ES" sz="1400" dirty="0"/>
            <a:t> </a:t>
          </a:r>
          <a:r>
            <a:rPr lang="es-ES" sz="1400" dirty="0" err="1"/>
            <a:t>metabolic</a:t>
          </a:r>
          <a:r>
            <a:rPr lang="es-ES" sz="1400" dirty="0"/>
            <a:t> </a:t>
          </a:r>
          <a:r>
            <a:rPr lang="es-ES" sz="1400" dirty="0" err="1"/>
            <a:t>toxicity</a:t>
          </a:r>
          <a:r>
            <a:rPr lang="es-ES" sz="1400" dirty="0"/>
            <a:t>  alter </a:t>
          </a:r>
          <a:r>
            <a:rPr lang="es-ES" sz="1400" dirty="0" err="1"/>
            <a:t>bain</a:t>
          </a:r>
          <a:r>
            <a:rPr lang="es-ES" sz="1400" dirty="0"/>
            <a:t> </a:t>
          </a:r>
          <a:r>
            <a:rPr lang="es-ES" sz="1400" dirty="0" err="1"/>
            <a:t>functioning</a:t>
          </a:r>
          <a:r>
            <a:rPr lang="es-ES" sz="1400" dirty="0"/>
            <a:t>.</a:t>
          </a:r>
        </a:p>
      </dgm:t>
    </dgm:pt>
    <dgm:pt modelId="{10643948-7C48-4E5C-B505-7D7067A5DE14}" type="parTrans" cxnId="{2C0BEECF-9B4B-4175-AE5B-8DAD85C67D7B}">
      <dgm:prSet/>
      <dgm:spPr/>
      <dgm:t>
        <a:bodyPr/>
        <a:lstStyle/>
        <a:p>
          <a:endParaRPr lang="es-ES" sz="2000"/>
        </a:p>
      </dgm:t>
    </dgm:pt>
    <dgm:pt modelId="{1EF9CD83-63AB-4821-9507-04E34671E6F1}" type="sibTrans" cxnId="{2C0BEECF-9B4B-4175-AE5B-8DAD85C67D7B}">
      <dgm:prSet/>
      <dgm:spPr/>
      <dgm:t>
        <a:bodyPr/>
        <a:lstStyle/>
        <a:p>
          <a:endParaRPr lang="es-ES" sz="2000"/>
        </a:p>
      </dgm:t>
    </dgm:pt>
    <dgm:pt modelId="{44F6B6DF-C2F5-447A-9586-A49DE2F0DF49}">
      <dgm:prSet phldrT="[Texto]" custT="1"/>
      <dgm:spPr>
        <a:solidFill>
          <a:schemeClr val="accent1">
            <a:lumMod val="90000"/>
            <a:lumOff val="10000"/>
          </a:schemeClr>
        </a:solidFill>
      </dgm:spPr>
      <dgm:t>
        <a:bodyPr/>
        <a:lstStyle/>
        <a:p>
          <a:pPr algn="l"/>
          <a:r>
            <a:rPr lang="es-ES" sz="1400" dirty="0" err="1"/>
            <a:t>Cognitive</a:t>
          </a:r>
          <a:r>
            <a:rPr lang="es-ES" sz="1400" dirty="0"/>
            <a:t> </a:t>
          </a:r>
          <a:r>
            <a:rPr lang="es-ES" sz="1400" dirty="0" err="1"/>
            <a:t>deterioration</a:t>
          </a:r>
          <a:r>
            <a:rPr lang="es-ES" sz="1400" dirty="0"/>
            <a:t> </a:t>
          </a:r>
          <a:r>
            <a:rPr lang="es-ES" sz="1400" dirty="0" err="1"/>
            <a:t>such</a:t>
          </a:r>
          <a:r>
            <a:rPr lang="es-ES" sz="1400" dirty="0"/>
            <a:t> as </a:t>
          </a:r>
          <a:r>
            <a:rPr lang="es-ES" sz="1400" dirty="0" err="1"/>
            <a:t>attention</a:t>
          </a:r>
          <a:r>
            <a:rPr lang="es-ES" sz="1400" dirty="0"/>
            <a:t> </a:t>
          </a:r>
          <a:r>
            <a:rPr lang="es-ES" sz="1400" dirty="0" err="1"/>
            <a:t>deficits</a:t>
          </a:r>
          <a:r>
            <a:rPr lang="es-ES" sz="1400" dirty="0"/>
            <a:t> and </a:t>
          </a:r>
          <a:r>
            <a:rPr lang="es-ES" sz="1400" dirty="0" err="1"/>
            <a:t>mild</a:t>
          </a:r>
          <a:r>
            <a:rPr lang="es-ES" sz="1400" dirty="0"/>
            <a:t> </a:t>
          </a:r>
          <a:r>
            <a:rPr lang="es-ES" sz="1400" dirty="0" err="1"/>
            <a:t>cognitive</a:t>
          </a:r>
          <a:r>
            <a:rPr lang="es-ES" sz="1400" dirty="0"/>
            <a:t> </a:t>
          </a:r>
          <a:r>
            <a:rPr lang="es-ES" sz="1400" dirty="0" err="1"/>
            <a:t>impairments</a:t>
          </a:r>
          <a:r>
            <a:rPr lang="es-ES" sz="1400" dirty="0"/>
            <a:t>.</a:t>
          </a:r>
        </a:p>
      </dgm:t>
    </dgm:pt>
    <dgm:pt modelId="{E2571D3B-A2A9-46CE-BCE2-76E66C33FF1C}" type="parTrans" cxnId="{7FC2F611-22C4-4FD1-8145-7938A6A5BEBC}">
      <dgm:prSet/>
      <dgm:spPr/>
      <dgm:t>
        <a:bodyPr/>
        <a:lstStyle/>
        <a:p>
          <a:endParaRPr lang="es-ES" sz="2000"/>
        </a:p>
      </dgm:t>
    </dgm:pt>
    <dgm:pt modelId="{1795CB30-070F-4672-A6A6-E52A098A7607}" type="sibTrans" cxnId="{7FC2F611-22C4-4FD1-8145-7938A6A5BEBC}">
      <dgm:prSet/>
      <dgm:spPr/>
      <dgm:t>
        <a:bodyPr/>
        <a:lstStyle/>
        <a:p>
          <a:endParaRPr lang="es-ES" sz="2000"/>
        </a:p>
      </dgm:t>
    </dgm:pt>
    <dgm:pt modelId="{C5FD73E9-F855-45A5-8967-785DAB9312F3}">
      <dgm:prSet phldrT="[Texto]" custT="1"/>
      <dgm:spPr>
        <a:solidFill>
          <a:schemeClr val="accent1">
            <a:lumMod val="90000"/>
            <a:lumOff val="10000"/>
          </a:schemeClr>
        </a:solidFill>
      </dgm:spPr>
      <dgm:t>
        <a:bodyPr/>
        <a:lstStyle/>
        <a:p>
          <a:pPr algn="l"/>
          <a:endParaRPr lang="es-ES" sz="1400" dirty="0"/>
        </a:p>
      </dgm:t>
    </dgm:pt>
    <dgm:pt modelId="{61316095-B473-4181-8D15-29A63D878A31}" type="parTrans" cxnId="{E1B76E0C-174D-4384-A991-6F2941261206}">
      <dgm:prSet/>
      <dgm:spPr/>
      <dgm:t>
        <a:bodyPr/>
        <a:lstStyle/>
        <a:p>
          <a:endParaRPr lang="es-ES"/>
        </a:p>
      </dgm:t>
    </dgm:pt>
    <dgm:pt modelId="{F2DB9181-964A-4EB5-BE04-4D25BA36EC0A}" type="sibTrans" cxnId="{E1B76E0C-174D-4384-A991-6F2941261206}">
      <dgm:prSet/>
      <dgm:spPr/>
      <dgm:t>
        <a:bodyPr/>
        <a:lstStyle/>
        <a:p>
          <a:endParaRPr lang="es-ES"/>
        </a:p>
      </dgm:t>
    </dgm:pt>
    <dgm:pt modelId="{B28F8019-4965-44A2-B9C6-5FA508EB8EDD}">
      <dgm:prSet phldrT="[Texto]" custT="1"/>
      <dgm:spPr>
        <a:solidFill>
          <a:schemeClr val="accent1">
            <a:lumMod val="90000"/>
            <a:lumOff val="10000"/>
          </a:schemeClr>
        </a:solidFill>
      </dgm:spPr>
      <dgm:t>
        <a:bodyPr/>
        <a:lstStyle/>
        <a:p>
          <a:pPr algn="l"/>
          <a:r>
            <a:rPr lang="es-ES" sz="1400" dirty="0" err="1"/>
            <a:t>Trigger</a:t>
          </a:r>
          <a:r>
            <a:rPr lang="es-ES" sz="1400" dirty="0"/>
            <a:t> </a:t>
          </a:r>
          <a:r>
            <a:rPr lang="es-ES" sz="1400" dirty="0" err="1"/>
            <a:t>physical</a:t>
          </a:r>
          <a:r>
            <a:rPr lang="es-ES" sz="1400" dirty="0"/>
            <a:t> </a:t>
          </a:r>
          <a:r>
            <a:rPr lang="es-ES" sz="1400" dirty="0" err="1"/>
            <a:t>failty</a:t>
          </a:r>
          <a:r>
            <a:rPr lang="es-ES" sz="1400" dirty="0"/>
            <a:t>.</a:t>
          </a:r>
        </a:p>
      </dgm:t>
    </dgm:pt>
    <dgm:pt modelId="{AED1982D-577F-486C-BEBB-65E04F8675EC}" type="parTrans" cxnId="{5A210514-C283-4BDA-B286-17E9E71394DD}">
      <dgm:prSet/>
      <dgm:spPr/>
      <dgm:t>
        <a:bodyPr/>
        <a:lstStyle/>
        <a:p>
          <a:endParaRPr lang="es-ES"/>
        </a:p>
      </dgm:t>
    </dgm:pt>
    <dgm:pt modelId="{CA5C5D41-3137-48BC-8761-60CFBDB72F0D}" type="sibTrans" cxnId="{5A210514-C283-4BDA-B286-17E9E71394DD}">
      <dgm:prSet/>
      <dgm:spPr/>
      <dgm:t>
        <a:bodyPr/>
        <a:lstStyle/>
        <a:p>
          <a:endParaRPr lang="es-ES"/>
        </a:p>
      </dgm:t>
    </dgm:pt>
    <dgm:pt modelId="{2272CBE0-EF90-4A92-9195-89FB85EC47D7}">
      <dgm:prSet phldrT="[Texto]" custT="1"/>
      <dgm:spPr>
        <a:solidFill>
          <a:schemeClr val="accent1">
            <a:lumMod val="90000"/>
            <a:lumOff val="10000"/>
          </a:schemeClr>
        </a:solidFill>
      </dgm:spPr>
      <dgm:t>
        <a:bodyPr/>
        <a:lstStyle/>
        <a:p>
          <a:pPr algn="l"/>
          <a:endParaRPr lang="es-ES" sz="1400" dirty="0"/>
        </a:p>
      </dgm:t>
    </dgm:pt>
    <dgm:pt modelId="{56EA091B-8CB8-4BB0-8CE5-37C2D53AE436}" type="parTrans" cxnId="{A93D9E80-5882-4898-994F-9D452B6E25D0}">
      <dgm:prSet/>
      <dgm:spPr/>
    </dgm:pt>
    <dgm:pt modelId="{4E33DC30-04A6-4561-817B-1F4CF82DB77B}" type="sibTrans" cxnId="{A93D9E80-5882-4898-994F-9D452B6E25D0}">
      <dgm:prSet/>
      <dgm:spPr/>
    </dgm:pt>
    <dgm:pt modelId="{98889E96-6339-4B28-AC33-810090BB5164}">
      <dgm:prSet phldrT="[Texto]" custT="1"/>
      <dgm:spPr>
        <a:solidFill>
          <a:schemeClr val="accent1">
            <a:lumMod val="90000"/>
            <a:lumOff val="10000"/>
          </a:schemeClr>
        </a:solidFill>
      </dgm:spPr>
      <dgm:t>
        <a:bodyPr/>
        <a:lstStyle/>
        <a:p>
          <a:pPr algn="l"/>
          <a:endParaRPr lang="es-ES" sz="1400" dirty="0"/>
        </a:p>
      </dgm:t>
    </dgm:pt>
    <dgm:pt modelId="{2CB53037-B565-4451-9BBE-C614B23071C8}" type="parTrans" cxnId="{CFB1DB91-0A53-4053-A81C-B041D5149BD1}">
      <dgm:prSet/>
      <dgm:spPr/>
    </dgm:pt>
    <dgm:pt modelId="{A20872FE-36F3-4A4A-8E26-8AC68521D5CA}" type="sibTrans" cxnId="{CFB1DB91-0A53-4053-A81C-B041D5149BD1}">
      <dgm:prSet/>
      <dgm:spPr/>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7769" custLinFactNeighborY="3934"/>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98000" r="-98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1335F204-4343-446B-9F88-A1FB7FD3C15C}" type="presOf" srcId="{8B53AA85-C10C-47A4-8C16-88D9BD5114A4}" destId="{D5623D1A-AF7C-497B-88AA-B9691367F741}" srcOrd="1" destOrd="1" presId="urn:microsoft.com/office/officeart/2005/8/layout/vList4#6"/>
    <dgm:cxn modelId="{2A9A3B05-3E41-4ED5-B061-B88665593C6C}" type="presOf" srcId="{98889E96-6339-4B28-AC33-810090BB5164}" destId="{886EE504-F762-4489-9B04-189C906FE443}" srcOrd="0" destOrd="6" presId="urn:microsoft.com/office/officeart/2005/8/layout/vList4#6"/>
    <dgm:cxn modelId="{3F3EE109-9FDE-4DB6-B40C-C33F504A7FA5}" type="presOf" srcId="{19078B1F-8505-4C8B-8811-496D7CBEFAEF}" destId="{5269076F-A77A-4B65-A0C4-FF0017955B5B}" srcOrd="0" destOrd="0" presId="urn:microsoft.com/office/officeart/2005/8/layout/vList4#6"/>
    <dgm:cxn modelId="{E1B76E0C-174D-4384-A991-6F2941261206}" srcId="{B1A6FC53-A444-4D63-8BBE-C8559390AB3E}" destId="{C5FD73E9-F855-45A5-8967-785DAB9312F3}" srcOrd="1" destOrd="0" parTransId="{61316095-B473-4181-8D15-29A63D878A31}" sibTransId="{F2DB9181-964A-4EB5-BE04-4D25BA36EC0A}"/>
    <dgm:cxn modelId="{7FC2F611-22C4-4FD1-8145-7938A6A5BEBC}" srcId="{B1A6FC53-A444-4D63-8BBE-C8559390AB3E}" destId="{44F6B6DF-C2F5-447A-9586-A49DE2F0DF49}" srcOrd="4" destOrd="0" parTransId="{E2571D3B-A2A9-46CE-BCE2-76E66C33FF1C}" sibTransId="{1795CB30-070F-4672-A6A6-E52A098A7607}"/>
    <dgm:cxn modelId="{5A210514-C283-4BDA-B286-17E9E71394DD}" srcId="{B1A6FC53-A444-4D63-8BBE-C8559390AB3E}" destId="{B28F8019-4965-44A2-B9C6-5FA508EB8EDD}" srcOrd="6" destOrd="0" parTransId="{AED1982D-577F-486C-BEBB-65E04F8675EC}" sibTransId="{CA5C5D41-3137-48BC-8761-60CFBDB72F0D}"/>
    <dgm:cxn modelId="{B1689F23-3F82-400D-A59B-72D07FDE42D9}" type="presOf" srcId="{44F6B6DF-C2F5-447A-9586-A49DE2F0DF49}" destId="{D5623D1A-AF7C-497B-88AA-B9691367F741}" srcOrd="1" destOrd="5" presId="urn:microsoft.com/office/officeart/2005/8/layout/vList4#6"/>
    <dgm:cxn modelId="{66159138-A441-4466-918D-9064DF5DB10B}" type="presOf" srcId="{C5FD73E9-F855-45A5-8967-785DAB9312F3}" destId="{D5623D1A-AF7C-497B-88AA-B9691367F741}" srcOrd="1" destOrd="2" presId="urn:microsoft.com/office/officeart/2005/8/layout/vList4#6"/>
    <dgm:cxn modelId="{125A1C39-702A-43AE-8C1E-4D37904EC6B8}" type="presOf" srcId="{98889E96-6339-4B28-AC33-810090BB5164}" destId="{D5623D1A-AF7C-497B-88AA-B9691367F741}" srcOrd="1" destOrd="6" presId="urn:microsoft.com/office/officeart/2005/8/layout/vList4#6"/>
    <dgm:cxn modelId="{4E917B6D-AF3C-44CA-9D3A-D6B70CD7F4D0}" type="presOf" srcId="{2841A563-E389-447F-BD4E-22E8EF5C0F7E}" destId="{886EE504-F762-4489-9B04-189C906FE443}" srcOrd="0" destOrd="3" presId="urn:microsoft.com/office/officeart/2005/8/layout/vList4#6"/>
    <dgm:cxn modelId="{792BE24F-6019-4A2F-9012-E966AE1E0833}" type="presOf" srcId="{B1A6FC53-A444-4D63-8BBE-C8559390AB3E}" destId="{D5623D1A-AF7C-497B-88AA-B9691367F741}" srcOrd="1" destOrd="0" presId="urn:microsoft.com/office/officeart/2005/8/layout/vList4#6"/>
    <dgm:cxn modelId="{928FE470-0B7A-4EB7-B127-C3ED8F1F6212}" type="presOf" srcId="{B1A6FC53-A444-4D63-8BBE-C8559390AB3E}" destId="{886EE504-F762-4489-9B04-189C906FE443}" srcOrd="0" destOrd="0" presId="urn:microsoft.com/office/officeart/2005/8/layout/vList4#6"/>
    <dgm:cxn modelId="{85492957-EA9E-4AED-B81C-539D7ED1C05C}" type="presOf" srcId="{2841A563-E389-447F-BD4E-22E8EF5C0F7E}" destId="{D5623D1A-AF7C-497B-88AA-B9691367F741}" srcOrd="1" destOrd="3" presId="urn:microsoft.com/office/officeart/2005/8/layout/vList4#6"/>
    <dgm:cxn modelId="{1ABE7F7B-D0D2-4DEE-841A-9586E065BCEA}" type="presOf" srcId="{2272CBE0-EF90-4A92-9195-89FB85EC47D7}" destId="{D5623D1A-AF7C-497B-88AA-B9691367F741}" srcOrd="1" destOrd="4" presId="urn:microsoft.com/office/officeart/2005/8/layout/vList4#6"/>
    <dgm:cxn modelId="{2240567E-29C5-4408-852E-CCEC714FC91F}" type="presOf" srcId="{C5FD73E9-F855-45A5-8967-785DAB9312F3}" destId="{886EE504-F762-4489-9B04-189C906FE443}" srcOrd="0" destOrd="2" presId="urn:microsoft.com/office/officeart/2005/8/layout/vList4#6"/>
    <dgm:cxn modelId="{A93D9E80-5882-4898-994F-9D452B6E25D0}" srcId="{B1A6FC53-A444-4D63-8BBE-C8559390AB3E}" destId="{2272CBE0-EF90-4A92-9195-89FB85EC47D7}" srcOrd="3" destOrd="0" parTransId="{56EA091B-8CB8-4BB0-8CE5-37C2D53AE436}" sibTransId="{4E33DC30-04A6-4561-817B-1F4CF82DB77B}"/>
    <dgm:cxn modelId="{CFB1DB91-0A53-4053-A81C-B041D5149BD1}" srcId="{B1A6FC53-A444-4D63-8BBE-C8559390AB3E}" destId="{98889E96-6339-4B28-AC33-810090BB5164}" srcOrd="5" destOrd="0" parTransId="{2CB53037-B565-4451-9BBE-C614B23071C8}" sibTransId="{A20872FE-36F3-4A4A-8E26-8AC68521D5CA}"/>
    <dgm:cxn modelId="{79A37FA1-4CCE-4B87-BDA2-B4FE9366FAA8}" type="presOf" srcId="{2272CBE0-EF90-4A92-9195-89FB85EC47D7}" destId="{886EE504-F762-4489-9B04-189C906FE443}" srcOrd="0" destOrd="4" presId="urn:microsoft.com/office/officeart/2005/8/layout/vList4#6"/>
    <dgm:cxn modelId="{403003C0-D4DA-4B4B-968C-EB0F715CF78A}" type="presOf" srcId="{B28F8019-4965-44A2-B9C6-5FA508EB8EDD}" destId="{886EE504-F762-4489-9B04-189C906FE443}" srcOrd="0" destOrd="7" presId="urn:microsoft.com/office/officeart/2005/8/layout/vList4#6"/>
    <dgm:cxn modelId="{151E5CC0-E150-4D96-8F15-F5DB10BB0B10}" srcId="{19078B1F-8505-4C8B-8811-496D7CBEFAEF}" destId="{B1A6FC53-A444-4D63-8BBE-C8559390AB3E}" srcOrd="0" destOrd="0" parTransId="{77212B47-68E4-4A92-95F5-9553654E4859}" sibTransId="{084C285D-E529-40D7-BA11-AFAAA1E25B08}"/>
    <dgm:cxn modelId="{2C0BEECF-9B4B-4175-AE5B-8DAD85C67D7B}" srcId="{B1A6FC53-A444-4D63-8BBE-C8559390AB3E}" destId="{2841A563-E389-447F-BD4E-22E8EF5C0F7E}" srcOrd="2" destOrd="0" parTransId="{10643948-7C48-4E5C-B505-7D7067A5DE14}" sibTransId="{1EF9CD83-63AB-4821-9507-04E34671E6F1}"/>
    <dgm:cxn modelId="{D59F0EDC-E115-40FF-A1BC-1ACBAB891ACD}" type="presOf" srcId="{44F6B6DF-C2F5-447A-9586-A49DE2F0DF49}" destId="{886EE504-F762-4489-9B04-189C906FE443}" srcOrd="0" destOrd="5" presId="urn:microsoft.com/office/officeart/2005/8/layout/vList4#6"/>
    <dgm:cxn modelId="{61E5F5E7-9D5E-47B5-BF74-EF327FABDD63}" type="presOf" srcId="{B28F8019-4965-44A2-B9C6-5FA508EB8EDD}" destId="{D5623D1A-AF7C-497B-88AA-B9691367F741}" srcOrd="1" destOrd="7" presId="urn:microsoft.com/office/officeart/2005/8/layout/vList4#6"/>
    <dgm:cxn modelId="{C4F5E1FB-A370-42CF-8A33-E360DD3EE213}" type="presOf" srcId="{8B53AA85-C10C-47A4-8C16-88D9BD5114A4}" destId="{886EE504-F762-4489-9B04-189C906FE443}" srcOrd="0" destOrd="1" presId="urn:microsoft.com/office/officeart/2005/8/layout/vList4#6"/>
    <dgm:cxn modelId="{3EDC50FE-015E-4F5A-8BD4-3AB3EF61217A}" srcId="{B1A6FC53-A444-4D63-8BBE-C8559390AB3E}" destId="{8B53AA85-C10C-47A4-8C16-88D9BD5114A4}" srcOrd="0" destOrd="0" parTransId="{EE0C7C69-2CE3-43CB-8326-C65819587D1D}" sibTransId="{5EE22E56-34D3-4B43-9C46-F76E536E9142}"/>
    <dgm:cxn modelId="{83E5390C-845A-4292-B0A3-163818B2C22F}" type="presParOf" srcId="{5269076F-A77A-4B65-A0C4-FF0017955B5B}" destId="{1CAD367C-84CD-46F5-89E4-F1AA71F57E03}" srcOrd="0" destOrd="0" presId="urn:microsoft.com/office/officeart/2005/8/layout/vList4#6"/>
    <dgm:cxn modelId="{BAA5E83C-1A76-4744-BF09-2E152C720D1B}" type="presParOf" srcId="{1CAD367C-84CD-46F5-89E4-F1AA71F57E03}" destId="{886EE504-F762-4489-9B04-189C906FE443}" srcOrd="0" destOrd="0" presId="urn:microsoft.com/office/officeart/2005/8/layout/vList4#6"/>
    <dgm:cxn modelId="{57C357C7-B441-40AC-9CB4-C476786BF51A}" type="presParOf" srcId="{1CAD367C-84CD-46F5-89E4-F1AA71F57E03}" destId="{4BE9BE1B-910A-479A-A28B-0405675E8156}" srcOrd="1" destOrd="0" presId="urn:microsoft.com/office/officeart/2005/8/layout/vList4#6"/>
    <dgm:cxn modelId="{2549AEB6-EDDC-40D0-849E-A2C8D8F7F169}" type="presParOf" srcId="{1CAD367C-84CD-46F5-89E4-F1AA71F57E03}" destId="{D5623D1A-AF7C-497B-88AA-B9691367F741}" srcOrd="2" destOrd="0" presId="urn:microsoft.com/office/officeart/2005/8/layout/vList4#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078B1F-8505-4C8B-8811-496D7CBEFAEF}"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a:solidFill>
          <a:schemeClr val="tx1">
            <a:lumMod val="75000"/>
            <a:lumOff val="25000"/>
          </a:schemeClr>
        </a:solidFill>
      </dgm:spPr>
      <dgm:t>
        <a:bodyPr/>
        <a:lstStyle/>
        <a:p>
          <a:pPr algn="ctr"/>
          <a:r>
            <a:rPr lang="es-ES" sz="1400" b="1" dirty="0"/>
            <a:t>CANCER</a:t>
          </a:r>
        </a:p>
      </dgm:t>
    </dgm:pt>
    <dgm:pt modelId="{77212B47-68E4-4A92-95F5-9553654E4859}" type="parTrans" cxnId="{151E5CC0-E150-4D96-8F15-F5DB10BB0B10}">
      <dgm:prSet/>
      <dgm:spPr/>
      <dgm:t>
        <a:bodyPr/>
        <a:lstStyle/>
        <a:p>
          <a:endParaRPr lang="es-ES" sz="2000"/>
        </a:p>
      </dgm:t>
    </dgm:pt>
    <dgm:pt modelId="{084C285D-E529-40D7-BA11-AFAAA1E25B08}" type="sibTrans" cxnId="{151E5CC0-E150-4D96-8F15-F5DB10BB0B10}">
      <dgm:prSet/>
      <dgm:spPr/>
      <dgm:t>
        <a:bodyPr/>
        <a:lstStyle/>
        <a:p>
          <a:endParaRPr lang="es-ES" sz="2000"/>
        </a:p>
      </dgm:t>
    </dgm:pt>
    <dgm:pt modelId="{8B53AA85-C10C-47A4-8C16-88D9BD5114A4}">
      <dgm:prSet phldrT="[Texto]" custT="1"/>
      <dgm:spPr>
        <a:solidFill>
          <a:schemeClr val="tx1">
            <a:lumMod val="75000"/>
            <a:lumOff val="25000"/>
          </a:schemeClr>
        </a:solidFill>
      </dgm:spPr>
      <dgm:t>
        <a:bodyPr/>
        <a:lstStyle/>
        <a:p>
          <a:pPr algn="l"/>
          <a:r>
            <a:rPr lang="es-ES" sz="1400" dirty="0" err="1"/>
            <a:t>Cognitive</a:t>
          </a:r>
          <a:r>
            <a:rPr lang="es-ES" sz="1400" dirty="0"/>
            <a:t> </a:t>
          </a:r>
          <a:r>
            <a:rPr lang="es-ES" sz="1400" dirty="0" err="1"/>
            <a:t>problems</a:t>
          </a:r>
          <a:r>
            <a:rPr lang="es-ES" sz="1400" dirty="0"/>
            <a:t> after </a:t>
          </a:r>
          <a:r>
            <a:rPr lang="es-ES" sz="1400" dirty="0" err="1"/>
            <a:t>chemotherapy</a:t>
          </a:r>
          <a:r>
            <a:rPr lang="es-ES" sz="1400" dirty="0"/>
            <a:t>.</a:t>
          </a:r>
        </a:p>
      </dgm:t>
    </dgm:pt>
    <dgm:pt modelId="{EE0C7C69-2CE3-43CB-8326-C65819587D1D}" type="parTrans" cxnId="{3EDC50FE-015E-4F5A-8BD4-3AB3EF61217A}">
      <dgm:prSet/>
      <dgm:spPr/>
      <dgm:t>
        <a:bodyPr/>
        <a:lstStyle/>
        <a:p>
          <a:endParaRPr lang="es-ES" sz="2000"/>
        </a:p>
      </dgm:t>
    </dgm:pt>
    <dgm:pt modelId="{5EE22E56-34D3-4B43-9C46-F76E536E9142}" type="sibTrans" cxnId="{3EDC50FE-015E-4F5A-8BD4-3AB3EF61217A}">
      <dgm:prSet/>
      <dgm:spPr/>
      <dgm:t>
        <a:bodyPr/>
        <a:lstStyle/>
        <a:p>
          <a:endParaRPr lang="es-ES" sz="2000"/>
        </a:p>
      </dgm:t>
    </dgm:pt>
    <dgm:pt modelId="{C5FD73E9-F855-45A5-8967-785DAB9312F3}">
      <dgm:prSet phldrT="[Texto]" custT="1"/>
      <dgm:spPr>
        <a:solidFill>
          <a:schemeClr val="tx1">
            <a:lumMod val="75000"/>
            <a:lumOff val="25000"/>
          </a:schemeClr>
        </a:solidFill>
      </dgm:spPr>
      <dgm:t>
        <a:bodyPr/>
        <a:lstStyle/>
        <a:p>
          <a:pPr algn="l"/>
          <a:endParaRPr lang="es-ES" sz="1400" dirty="0"/>
        </a:p>
      </dgm:t>
    </dgm:pt>
    <dgm:pt modelId="{61316095-B473-4181-8D15-29A63D878A31}" type="parTrans" cxnId="{E1B76E0C-174D-4384-A991-6F2941261206}">
      <dgm:prSet/>
      <dgm:spPr/>
      <dgm:t>
        <a:bodyPr/>
        <a:lstStyle/>
        <a:p>
          <a:endParaRPr lang="es-ES"/>
        </a:p>
      </dgm:t>
    </dgm:pt>
    <dgm:pt modelId="{F2DB9181-964A-4EB5-BE04-4D25BA36EC0A}" type="sibTrans" cxnId="{E1B76E0C-174D-4384-A991-6F2941261206}">
      <dgm:prSet/>
      <dgm:spPr/>
      <dgm:t>
        <a:bodyPr/>
        <a:lstStyle/>
        <a:p>
          <a:endParaRPr lang="es-ES"/>
        </a:p>
      </dgm:t>
    </dgm:pt>
    <dgm:pt modelId="{B28F8019-4965-44A2-B9C6-5FA508EB8EDD}">
      <dgm:prSet phldrT="[Texto]" custT="1"/>
      <dgm:spPr>
        <a:solidFill>
          <a:schemeClr val="tx1">
            <a:lumMod val="75000"/>
            <a:lumOff val="25000"/>
          </a:schemeClr>
        </a:solidFill>
      </dgm:spPr>
      <dgm:t>
        <a:bodyPr/>
        <a:lstStyle/>
        <a:p>
          <a:pPr algn="l"/>
          <a:r>
            <a:rPr lang="es-ES" sz="1400" dirty="0" err="1"/>
            <a:t>Cognitive</a:t>
          </a:r>
          <a:r>
            <a:rPr lang="es-ES" sz="1400" dirty="0"/>
            <a:t> </a:t>
          </a:r>
          <a:r>
            <a:rPr lang="es-ES" sz="1400" dirty="0" err="1"/>
            <a:t>problems</a:t>
          </a:r>
          <a:r>
            <a:rPr lang="es-ES" sz="1400" dirty="0"/>
            <a:t> </a:t>
          </a:r>
          <a:r>
            <a:rPr lang="es-ES" sz="1400" dirty="0" err="1"/>
            <a:t>such</a:t>
          </a:r>
          <a:r>
            <a:rPr lang="es-ES" sz="1400" dirty="0"/>
            <a:t> as motor </a:t>
          </a:r>
          <a:r>
            <a:rPr lang="es-ES" sz="1400" dirty="0" err="1"/>
            <a:t>impairment</a:t>
          </a:r>
          <a:r>
            <a:rPr lang="es-ES" sz="1400" dirty="0"/>
            <a:t> in </a:t>
          </a:r>
          <a:r>
            <a:rPr lang="es-ES" sz="1400" dirty="0" err="1"/>
            <a:t>activities</a:t>
          </a:r>
          <a:r>
            <a:rPr lang="es-ES" sz="1400" dirty="0"/>
            <a:t> and </a:t>
          </a:r>
          <a:r>
            <a:rPr lang="es-ES" sz="1400" dirty="0" err="1"/>
            <a:t>fuctioning</a:t>
          </a:r>
          <a:r>
            <a:rPr lang="es-ES" sz="1400" dirty="0"/>
            <a:t>.</a:t>
          </a:r>
        </a:p>
      </dgm:t>
    </dgm:pt>
    <dgm:pt modelId="{AED1982D-577F-486C-BEBB-65E04F8675EC}" type="parTrans" cxnId="{5A210514-C283-4BDA-B286-17E9E71394DD}">
      <dgm:prSet/>
      <dgm:spPr/>
      <dgm:t>
        <a:bodyPr/>
        <a:lstStyle/>
        <a:p>
          <a:endParaRPr lang="es-ES"/>
        </a:p>
      </dgm:t>
    </dgm:pt>
    <dgm:pt modelId="{CA5C5D41-3137-48BC-8761-60CFBDB72F0D}" type="sibTrans" cxnId="{5A210514-C283-4BDA-B286-17E9E71394DD}">
      <dgm:prSet/>
      <dgm:spPr/>
      <dgm:t>
        <a:bodyPr/>
        <a:lstStyle/>
        <a:p>
          <a:endParaRPr lang="es-ES"/>
        </a:p>
      </dgm:t>
    </dgm:pt>
    <dgm:pt modelId="{85DB98FD-E17D-4318-8A11-FE538DE2EFC3}">
      <dgm:prSet phldrT="[Texto]" custT="1"/>
      <dgm:spPr>
        <a:solidFill>
          <a:schemeClr val="tx1">
            <a:lumMod val="75000"/>
            <a:lumOff val="25000"/>
          </a:schemeClr>
        </a:solidFill>
      </dgm:spPr>
      <dgm:t>
        <a:bodyPr/>
        <a:lstStyle/>
        <a:p>
          <a:pPr algn="l"/>
          <a:r>
            <a:rPr lang="es-ES" sz="1400" dirty="0" err="1"/>
            <a:t>Cognitive</a:t>
          </a:r>
          <a:r>
            <a:rPr lang="es-ES" sz="1400" dirty="0"/>
            <a:t> </a:t>
          </a:r>
          <a:r>
            <a:rPr lang="es-ES" sz="1400" dirty="0" err="1"/>
            <a:t>impairment</a:t>
          </a:r>
          <a:r>
            <a:rPr lang="es-ES" sz="1400" dirty="0"/>
            <a:t> </a:t>
          </a:r>
          <a:r>
            <a:rPr lang="es-ES" sz="1400" dirty="0" err="1"/>
            <a:t>due</a:t>
          </a:r>
          <a:r>
            <a:rPr lang="es-ES" sz="1400" dirty="0"/>
            <a:t> </a:t>
          </a:r>
          <a:r>
            <a:rPr lang="es-ES" sz="1400" dirty="0" err="1"/>
            <a:t>to</a:t>
          </a:r>
          <a:r>
            <a:rPr lang="es-ES" sz="1400" dirty="0"/>
            <a:t> celular </a:t>
          </a:r>
          <a:r>
            <a:rPr lang="es-ES" sz="1400" dirty="0" err="1"/>
            <a:t>toxicity</a:t>
          </a:r>
          <a:r>
            <a:rPr lang="es-ES" sz="1400" dirty="0"/>
            <a:t>, </a:t>
          </a:r>
          <a:r>
            <a:rPr lang="es-ES" sz="1400" dirty="0" err="1"/>
            <a:t>reduced</a:t>
          </a:r>
          <a:r>
            <a:rPr lang="es-ES" sz="1400" dirty="0"/>
            <a:t> </a:t>
          </a:r>
          <a:r>
            <a:rPr lang="es-ES" sz="1400" dirty="0" err="1"/>
            <a:t>white</a:t>
          </a:r>
          <a:r>
            <a:rPr lang="es-ES" sz="1400" dirty="0"/>
            <a:t> </a:t>
          </a:r>
          <a:r>
            <a:rPr lang="es-ES" sz="1400" dirty="0" err="1"/>
            <a:t>matter</a:t>
          </a:r>
          <a:r>
            <a:rPr lang="es-ES" sz="1400" dirty="0"/>
            <a:t> </a:t>
          </a:r>
          <a:r>
            <a:rPr lang="es-ES" sz="1400" dirty="0" err="1"/>
            <a:t>integrity</a:t>
          </a:r>
          <a:r>
            <a:rPr lang="es-ES" sz="1400" dirty="0"/>
            <a:t> and </a:t>
          </a:r>
          <a:r>
            <a:rPr lang="es-ES" sz="1400" dirty="0" err="1"/>
            <a:t>inflamatory</a:t>
          </a:r>
          <a:r>
            <a:rPr lang="es-ES" sz="1400" dirty="0"/>
            <a:t> </a:t>
          </a:r>
          <a:r>
            <a:rPr lang="es-ES" sz="1400" dirty="0" err="1"/>
            <a:t>reactions</a:t>
          </a:r>
          <a:r>
            <a:rPr lang="es-ES" sz="1400" dirty="0"/>
            <a:t>.</a:t>
          </a:r>
        </a:p>
      </dgm:t>
    </dgm:pt>
    <dgm:pt modelId="{8F3DFCC3-98DD-478A-944D-BD429CB97818}" type="parTrans" cxnId="{03AA8193-5FE0-41D2-B551-2C5DC8C79F41}">
      <dgm:prSet/>
      <dgm:spPr/>
      <dgm:t>
        <a:bodyPr/>
        <a:lstStyle/>
        <a:p>
          <a:endParaRPr lang="es-ES"/>
        </a:p>
      </dgm:t>
    </dgm:pt>
    <dgm:pt modelId="{6BF9D3DD-8788-42B5-A228-27E6CB1E243F}" type="sibTrans" cxnId="{03AA8193-5FE0-41D2-B551-2C5DC8C79F41}">
      <dgm:prSet/>
      <dgm:spPr/>
      <dgm:t>
        <a:bodyPr/>
        <a:lstStyle/>
        <a:p>
          <a:endParaRPr lang="es-ES"/>
        </a:p>
      </dgm:t>
    </dgm:pt>
    <dgm:pt modelId="{FB47B42C-22E5-4E5F-B0AB-8CFBB55DCDFD}">
      <dgm:prSet phldrT="[Texto]" custT="1"/>
      <dgm:spPr>
        <a:solidFill>
          <a:schemeClr val="tx1">
            <a:lumMod val="75000"/>
            <a:lumOff val="25000"/>
          </a:schemeClr>
        </a:solidFill>
      </dgm:spPr>
      <dgm:t>
        <a:bodyPr/>
        <a:lstStyle/>
        <a:p>
          <a:pPr algn="l"/>
          <a:endParaRPr lang="es-ES" sz="1400" dirty="0"/>
        </a:p>
      </dgm:t>
    </dgm:pt>
    <dgm:pt modelId="{05B8C620-7729-4F49-8728-D0CF2C01FFE8}" type="parTrans" cxnId="{65062ECE-B414-4E10-85B3-F579FE815A91}">
      <dgm:prSet/>
      <dgm:spPr/>
    </dgm:pt>
    <dgm:pt modelId="{8FED8D36-35E1-4D87-A89A-7644092B03B0}" type="sibTrans" cxnId="{65062ECE-B414-4E10-85B3-F579FE815A91}">
      <dgm:prSet/>
      <dgm:spPr/>
    </dgm:pt>
    <dgm:pt modelId="{BB4E6E6E-6123-448E-B31A-26B7E8500B7F}">
      <dgm:prSet phldrT="[Texto]" custT="1"/>
      <dgm:spPr>
        <a:solidFill>
          <a:schemeClr val="tx1">
            <a:lumMod val="75000"/>
            <a:lumOff val="25000"/>
          </a:schemeClr>
        </a:solidFill>
      </dgm:spPr>
      <dgm:t>
        <a:bodyPr/>
        <a:lstStyle/>
        <a:p>
          <a:pPr algn="l"/>
          <a:r>
            <a:rPr lang="es-ES" sz="1400" dirty="0" err="1"/>
            <a:t>Mild</a:t>
          </a:r>
          <a:r>
            <a:rPr lang="es-ES" sz="1400" dirty="0"/>
            <a:t> </a:t>
          </a:r>
          <a:r>
            <a:rPr lang="es-ES" sz="1400" dirty="0" err="1"/>
            <a:t>to</a:t>
          </a:r>
          <a:r>
            <a:rPr lang="es-ES" sz="1400" dirty="0"/>
            <a:t> </a:t>
          </a:r>
          <a:r>
            <a:rPr lang="es-ES" sz="1400" dirty="0" err="1"/>
            <a:t>moderate</a:t>
          </a:r>
          <a:r>
            <a:rPr lang="es-ES" sz="1400" dirty="0"/>
            <a:t> </a:t>
          </a:r>
          <a:r>
            <a:rPr lang="es-ES" sz="1400" dirty="0" err="1"/>
            <a:t>cognitive</a:t>
          </a:r>
          <a:r>
            <a:rPr lang="es-ES" sz="1400" dirty="0"/>
            <a:t> </a:t>
          </a:r>
          <a:r>
            <a:rPr lang="es-ES" sz="1400" dirty="0" err="1"/>
            <a:t>problems</a:t>
          </a:r>
          <a:r>
            <a:rPr lang="es-ES" sz="1400" dirty="0"/>
            <a:t>.</a:t>
          </a:r>
        </a:p>
      </dgm:t>
    </dgm:pt>
    <dgm:pt modelId="{71F6FC1C-44F6-4D48-B235-97EE85448854}" type="parTrans" cxnId="{18E56A6B-178E-4F44-9B63-D7A0A5AEBBD0}">
      <dgm:prSet/>
      <dgm:spPr/>
    </dgm:pt>
    <dgm:pt modelId="{F127AEE0-DC80-4151-A1A1-63790370A9DA}" type="sibTrans" cxnId="{18E56A6B-178E-4F44-9B63-D7A0A5AEBBD0}">
      <dgm:prSet/>
      <dgm:spPr/>
    </dgm:pt>
    <dgm:pt modelId="{624E0701-43CB-4DD5-89DE-9EAB192BFA87}">
      <dgm:prSet phldrT="[Texto]" custT="1"/>
      <dgm:spPr>
        <a:solidFill>
          <a:schemeClr val="tx1">
            <a:lumMod val="75000"/>
            <a:lumOff val="25000"/>
          </a:schemeClr>
        </a:solidFill>
      </dgm:spPr>
      <dgm:t>
        <a:bodyPr/>
        <a:lstStyle/>
        <a:p>
          <a:pPr algn="l"/>
          <a:endParaRPr lang="es-ES" sz="1400" dirty="0"/>
        </a:p>
      </dgm:t>
    </dgm:pt>
    <dgm:pt modelId="{CD249D1A-5778-4E44-A91C-791B7C8230EA}" type="parTrans" cxnId="{A92F3763-3FFF-40D0-858F-163E4390B02C}">
      <dgm:prSet/>
      <dgm:spPr/>
    </dgm:pt>
    <dgm:pt modelId="{A4CCEEEA-11C6-4ED0-9108-8869F0BEBEDD}" type="sibTrans" cxnId="{A92F3763-3FFF-40D0-858F-163E4390B02C}">
      <dgm:prSet/>
      <dgm:spPr/>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7769" custLinFactNeighborY="3934"/>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34000" r="-234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1335F204-4343-446B-9F88-A1FB7FD3C15C}" type="presOf" srcId="{8B53AA85-C10C-47A4-8C16-88D9BD5114A4}" destId="{D5623D1A-AF7C-497B-88AA-B9691367F741}" srcOrd="1" destOrd="1" presId="urn:microsoft.com/office/officeart/2005/8/layout/vList4#7"/>
    <dgm:cxn modelId="{3F3EE109-9FDE-4DB6-B40C-C33F504A7FA5}" type="presOf" srcId="{19078B1F-8505-4C8B-8811-496D7CBEFAEF}" destId="{5269076F-A77A-4B65-A0C4-FF0017955B5B}" srcOrd="0" destOrd="0" presId="urn:microsoft.com/office/officeart/2005/8/layout/vList4#7"/>
    <dgm:cxn modelId="{E1B76E0C-174D-4384-A991-6F2941261206}" srcId="{B1A6FC53-A444-4D63-8BBE-C8559390AB3E}" destId="{C5FD73E9-F855-45A5-8967-785DAB9312F3}" srcOrd="1" destOrd="0" parTransId="{61316095-B473-4181-8D15-29A63D878A31}" sibTransId="{F2DB9181-964A-4EB5-BE04-4D25BA36EC0A}"/>
    <dgm:cxn modelId="{5A210514-C283-4BDA-B286-17E9E71394DD}" srcId="{B1A6FC53-A444-4D63-8BBE-C8559390AB3E}" destId="{B28F8019-4965-44A2-B9C6-5FA508EB8EDD}" srcOrd="6" destOrd="0" parTransId="{AED1982D-577F-486C-BEBB-65E04F8675EC}" sibTransId="{CA5C5D41-3137-48BC-8761-60CFBDB72F0D}"/>
    <dgm:cxn modelId="{73DBDA28-7FB6-4460-A667-F34058F2BC05}" type="presOf" srcId="{624E0701-43CB-4DD5-89DE-9EAB192BFA87}" destId="{886EE504-F762-4489-9B04-189C906FE443}" srcOrd="0" destOrd="4" presId="urn:microsoft.com/office/officeart/2005/8/layout/vList4#7"/>
    <dgm:cxn modelId="{66159138-A441-4466-918D-9064DF5DB10B}" type="presOf" srcId="{C5FD73E9-F855-45A5-8967-785DAB9312F3}" destId="{D5623D1A-AF7C-497B-88AA-B9691367F741}" srcOrd="1" destOrd="2" presId="urn:microsoft.com/office/officeart/2005/8/layout/vList4#7"/>
    <dgm:cxn modelId="{A92F3763-3FFF-40D0-858F-163E4390B02C}" srcId="{B1A6FC53-A444-4D63-8BBE-C8559390AB3E}" destId="{624E0701-43CB-4DD5-89DE-9EAB192BFA87}" srcOrd="3" destOrd="0" parTransId="{CD249D1A-5778-4E44-A91C-791B7C8230EA}" sibTransId="{A4CCEEEA-11C6-4ED0-9108-8869F0BEBEDD}"/>
    <dgm:cxn modelId="{C43EC944-2BE2-439E-AF10-D42C7EC86559}" type="presOf" srcId="{624E0701-43CB-4DD5-89DE-9EAB192BFA87}" destId="{D5623D1A-AF7C-497B-88AA-B9691367F741}" srcOrd="1" destOrd="4" presId="urn:microsoft.com/office/officeart/2005/8/layout/vList4#7"/>
    <dgm:cxn modelId="{A372C565-F215-4824-A4B7-FB9B8259927B}" type="presOf" srcId="{BB4E6E6E-6123-448E-B31A-26B7E8500B7F}" destId="{886EE504-F762-4489-9B04-189C906FE443}" srcOrd="0" destOrd="5" presId="urn:microsoft.com/office/officeart/2005/8/layout/vList4#7"/>
    <dgm:cxn modelId="{18E56A6B-178E-4F44-9B63-D7A0A5AEBBD0}" srcId="{B1A6FC53-A444-4D63-8BBE-C8559390AB3E}" destId="{BB4E6E6E-6123-448E-B31A-26B7E8500B7F}" srcOrd="4" destOrd="0" parTransId="{71F6FC1C-44F6-4D48-B235-97EE85448854}" sibTransId="{F127AEE0-DC80-4151-A1A1-63790370A9DA}"/>
    <dgm:cxn modelId="{792BE24F-6019-4A2F-9012-E966AE1E0833}" type="presOf" srcId="{B1A6FC53-A444-4D63-8BBE-C8559390AB3E}" destId="{D5623D1A-AF7C-497B-88AA-B9691367F741}" srcOrd="1" destOrd="0" presId="urn:microsoft.com/office/officeart/2005/8/layout/vList4#7"/>
    <dgm:cxn modelId="{928FE470-0B7A-4EB7-B127-C3ED8F1F6212}" type="presOf" srcId="{B1A6FC53-A444-4D63-8BBE-C8559390AB3E}" destId="{886EE504-F762-4489-9B04-189C906FE443}" srcOrd="0" destOrd="0" presId="urn:microsoft.com/office/officeart/2005/8/layout/vList4#7"/>
    <dgm:cxn modelId="{3B532551-CD63-4AC9-A9C7-19BBF8BD75BF}" type="presOf" srcId="{FB47B42C-22E5-4E5F-B0AB-8CFBB55DCDFD}" destId="{886EE504-F762-4489-9B04-189C906FE443}" srcOrd="0" destOrd="6" presId="urn:microsoft.com/office/officeart/2005/8/layout/vList4#7"/>
    <dgm:cxn modelId="{2240567E-29C5-4408-852E-CCEC714FC91F}" type="presOf" srcId="{C5FD73E9-F855-45A5-8967-785DAB9312F3}" destId="{886EE504-F762-4489-9B04-189C906FE443}" srcOrd="0" destOrd="2" presId="urn:microsoft.com/office/officeart/2005/8/layout/vList4#7"/>
    <dgm:cxn modelId="{919DD289-07C2-4B9C-B651-FC8C3C0E1520}" type="presOf" srcId="{BB4E6E6E-6123-448E-B31A-26B7E8500B7F}" destId="{D5623D1A-AF7C-497B-88AA-B9691367F741}" srcOrd="1" destOrd="5" presId="urn:microsoft.com/office/officeart/2005/8/layout/vList4#7"/>
    <dgm:cxn modelId="{03AA8193-5FE0-41D2-B551-2C5DC8C79F41}" srcId="{B1A6FC53-A444-4D63-8BBE-C8559390AB3E}" destId="{85DB98FD-E17D-4318-8A11-FE538DE2EFC3}" srcOrd="2" destOrd="0" parTransId="{8F3DFCC3-98DD-478A-944D-BD429CB97818}" sibTransId="{6BF9D3DD-8788-42B5-A228-27E6CB1E243F}"/>
    <dgm:cxn modelId="{5BF944BA-3E41-4843-A3FB-1A2BF6E8B4F3}" type="presOf" srcId="{85DB98FD-E17D-4318-8A11-FE538DE2EFC3}" destId="{886EE504-F762-4489-9B04-189C906FE443}" srcOrd="0" destOrd="3" presId="urn:microsoft.com/office/officeart/2005/8/layout/vList4#7"/>
    <dgm:cxn modelId="{403003C0-D4DA-4B4B-968C-EB0F715CF78A}" type="presOf" srcId="{B28F8019-4965-44A2-B9C6-5FA508EB8EDD}" destId="{886EE504-F762-4489-9B04-189C906FE443}" srcOrd="0" destOrd="7" presId="urn:microsoft.com/office/officeart/2005/8/layout/vList4#7"/>
    <dgm:cxn modelId="{151E5CC0-E150-4D96-8F15-F5DB10BB0B10}" srcId="{19078B1F-8505-4C8B-8811-496D7CBEFAEF}" destId="{B1A6FC53-A444-4D63-8BBE-C8559390AB3E}" srcOrd="0" destOrd="0" parTransId="{77212B47-68E4-4A92-95F5-9553654E4859}" sibTransId="{084C285D-E529-40D7-BA11-AFAAA1E25B08}"/>
    <dgm:cxn modelId="{65062ECE-B414-4E10-85B3-F579FE815A91}" srcId="{B1A6FC53-A444-4D63-8BBE-C8559390AB3E}" destId="{FB47B42C-22E5-4E5F-B0AB-8CFBB55DCDFD}" srcOrd="5" destOrd="0" parTransId="{05B8C620-7729-4F49-8728-D0CF2C01FFE8}" sibTransId="{8FED8D36-35E1-4D87-A89A-7644092B03B0}"/>
    <dgm:cxn modelId="{61E5F5E7-9D5E-47B5-BF74-EF327FABDD63}" type="presOf" srcId="{B28F8019-4965-44A2-B9C6-5FA508EB8EDD}" destId="{D5623D1A-AF7C-497B-88AA-B9691367F741}" srcOrd="1" destOrd="7" presId="urn:microsoft.com/office/officeart/2005/8/layout/vList4#7"/>
    <dgm:cxn modelId="{1043E3E8-C9DB-48C2-A1F3-A920C49B571A}" type="presOf" srcId="{FB47B42C-22E5-4E5F-B0AB-8CFBB55DCDFD}" destId="{D5623D1A-AF7C-497B-88AA-B9691367F741}" srcOrd="1" destOrd="6" presId="urn:microsoft.com/office/officeart/2005/8/layout/vList4#7"/>
    <dgm:cxn modelId="{4A49BDF0-803F-4007-ABCB-7CBD4FFC3282}" type="presOf" srcId="{85DB98FD-E17D-4318-8A11-FE538DE2EFC3}" destId="{D5623D1A-AF7C-497B-88AA-B9691367F741}" srcOrd="1" destOrd="3" presId="urn:microsoft.com/office/officeart/2005/8/layout/vList4#7"/>
    <dgm:cxn modelId="{C4F5E1FB-A370-42CF-8A33-E360DD3EE213}" type="presOf" srcId="{8B53AA85-C10C-47A4-8C16-88D9BD5114A4}" destId="{886EE504-F762-4489-9B04-189C906FE443}" srcOrd="0" destOrd="1" presId="urn:microsoft.com/office/officeart/2005/8/layout/vList4#7"/>
    <dgm:cxn modelId="{3EDC50FE-015E-4F5A-8BD4-3AB3EF61217A}" srcId="{B1A6FC53-A444-4D63-8BBE-C8559390AB3E}" destId="{8B53AA85-C10C-47A4-8C16-88D9BD5114A4}" srcOrd="0" destOrd="0" parTransId="{EE0C7C69-2CE3-43CB-8326-C65819587D1D}" sibTransId="{5EE22E56-34D3-4B43-9C46-F76E536E9142}"/>
    <dgm:cxn modelId="{83E5390C-845A-4292-B0A3-163818B2C22F}" type="presParOf" srcId="{5269076F-A77A-4B65-A0C4-FF0017955B5B}" destId="{1CAD367C-84CD-46F5-89E4-F1AA71F57E03}" srcOrd="0" destOrd="0" presId="urn:microsoft.com/office/officeart/2005/8/layout/vList4#7"/>
    <dgm:cxn modelId="{BAA5E83C-1A76-4744-BF09-2E152C720D1B}" type="presParOf" srcId="{1CAD367C-84CD-46F5-89E4-F1AA71F57E03}" destId="{886EE504-F762-4489-9B04-189C906FE443}" srcOrd="0" destOrd="0" presId="urn:microsoft.com/office/officeart/2005/8/layout/vList4#7"/>
    <dgm:cxn modelId="{57C357C7-B441-40AC-9CB4-C476786BF51A}" type="presParOf" srcId="{1CAD367C-84CD-46F5-89E4-F1AA71F57E03}" destId="{4BE9BE1B-910A-479A-A28B-0405675E8156}" srcOrd="1" destOrd="0" presId="urn:microsoft.com/office/officeart/2005/8/layout/vList4#7"/>
    <dgm:cxn modelId="{2549AEB6-EDDC-40D0-849E-A2C8D8F7F169}" type="presParOf" srcId="{1CAD367C-84CD-46F5-89E4-F1AA71F57E03}" destId="{D5623D1A-AF7C-497B-88AA-B9691367F741}" srcOrd="2" destOrd="0" presId="urn:microsoft.com/office/officeart/2005/8/layout/vList4#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67CDB-1473-4608-B226-C72B57092B04}" type="doc">
      <dgm:prSet loTypeId="urn:microsoft.com/office/officeart/2005/8/layout/vList4#1" loCatId="list" qsTypeId="urn:microsoft.com/office/officeart/2005/8/quickstyle/3d3" qsCatId="3D" csTypeId="urn:microsoft.com/office/officeart/2005/8/colors/colorful3" csCatId="colorful" phldr="1"/>
      <dgm:spPr/>
    </dgm:pt>
    <dgm:pt modelId="{2A05E861-43B4-4B95-B689-01F6DE66DEA7}">
      <dgm:prSet phldrT="[Texto]" custT="1"/>
      <dgm:spPr>
        <a:xfrm>
          <a:off x="0" y="556037"/>
          <a:ext cx="3908425" cy="505488"/>
        </a:xfrm>
        <a:prstGeom prst="roundRect">
          <a:avLst>
            <a:gd name="adj" fmla="val 10000"/>
          </a:avLst>
        </a:prstGeom>
        <a:solidFill>
          <a:srgbClr val="A5A5A5">
            <a:hueOff val="903533"/>
            <a:satOff val="33333"/>
            <a:lumOff val="-490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a:r>
            <a:rPr lang="es-ES" sz="1400" b="1" cap="none" spc="50" dirty="0" err="1">
              <a:ln w="0"/>
              <a:solidFill>
                <a:sysClr val="window" lastClr="FFFFFF"/>
              </a:solidFill>
              <a:effectLst>
                <a:innerShdw blurRad="63500" dist="50800" dir="13500000">
                  <a:srgbClr val="000000">
                    <a:alpha val="50000"/>
                  </a:srgbClr>
                </a:innerShdw>
              </a:effectLst>
              <a:latin typeface="+mn-lt"/>
              <a:ea typeface="+mn-ea"/>
              <a:cs typeface="+mn-cs"/>
            </a:rPr>
            <a:t>Somatognosis</a:t>
          </a:r>
          <a:r>
            <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rPr>
            <a:t> / </a:t>
          </a:r>
          <a:r>
            <a:rPr lang="es-ES" sz="1400" b="1" cap="none" spc="50" dirty="0" err="1">
              <a:ln w="0"/>
              <a:solidFill>
                <a:sysClr val="window" lastClr="FFFFFF"/>
              </a:solidFill>
              <a:effectLst>
                <a:innerShdw blurRad="63500" dist="50800" dir="13500000">
                  <a:srgbClr val="000000">
                    <a:alpha val="50000"/>
                  </a:srgbClr>
                </a:innerShdw>
              </a:effectLst>
              <a:latin typeface="+mn-lt"/>
              <a:ea typeface="+mn-ea"/>
              <a:cs typeface="+mn-cs"/>
            </a:rPr>
            <a:t>body</a:t>
          </a:r>
          <a:r>
            <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rPr>
            <a:t> </a:t>
          </a:r>
          <a:r>
            <a:rPr lang="es-ES" sz="1400" b="1" cap="none" spc="50" dirty="0" err="1">
              <a:ln w="0"/>
              <a:solidFill>
                <a:sysClr val="window" lastClr="FFFFFF"/>
              </a:solidFill>
              <a:effectLst>
                <a:innerShdw blurRad="63500" dist="50800" dir="13500000">
                  <a:srgbClr val="000000">
                    <a:alpha val="50000"/>
                  </a:srgbClr>
                </a:innerShdw>
              </a:effectLst>
              <a:latin typeface="+mn-lt"/>
              <a:ea typeface="+mn-ea"/>
              <a:cs typeface="+mn-cs"/>
            </a:rPr>
            <a:t>scheme</a:t>
          </a:r>
          <a:endPar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endParaRPr>
        </a:p>
      </dgm:t>
    </dgm:pt>
    <dgm:pt modelId="{6F68F26E-5F68-4497-8098-44D9C62AE033}" type="parTrans" cxnId="{91326E68-9C11-4E7E-8151-DAE56D1F20B7}">
      <dgm:prSet/>
      <dgm:spPr/>
      <dgm:t>
        <a:bodyPr/>
        <a:lstStyle/>
        <a:p>
          <a:endParaRPr lang="es-ES" sz="1400">
            <a:latin typeface="+mn-lt"/>
          </a:endParaRPr>
        </a:p>
      </dgm:t>
    </dgm:pt>
    <dgm:pt modelId="{D2EE587D-56A3-44DD-933D-79036CD2A5A8}" type="sibTrans" cxnId="{91326E68-9C11-4E7E-8151-DAE56D1F20B7}">
      <dgm:prSet/>
      <dgm:spPr/>
      <dgm:t>
        <a:bodyPr/>
        <a:lstStyle/>
        <a:p>
          <a:endParaRPr lang="es-ES" sz="1400">
            <a:latin typeface="+mn-lt"/>
          </a:endParaRPr>
        </a:p>
      </dgm:t>
    </dgm:pt>
    <dgm:pt modelId="{9829B5E3-6634-4108-B638-5E1144061FAF}">
      <dgm:prSet phldrT="[Texto]" custT="1"/>
      <dgm:spPr>
        <a:xfrm>
          <a:off x="0" y="1668112"/>
          <a:ext cx="3908425" cy="505488"/>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400" b="1" cap="none" spc="50">
              <a:ln w="0"/>
              <a:solidFill>
                <a:sysClr val="window" lastClr="FFFFFF"/>
              </a:solidFill>
              <a:effectLst>
                <a:innerShdw blurRad="63500" dist="50800" dir="13500000">
                  <a:srgbClr val="000000">
                    <a:alpha val="50000"/>
                  </a:srgbClr>
                </a:innerShdw>
              </a:effectLst>
              <a:latin typeface="+mn-lt"/>
              <a:ea typeface="+mn-ea"/>
              <a:cs typeface="+mn-cs"/>
            </a:rPr>
            <a:t>Perception and visual construction</a:t>
          </a:r>
        </a:p>
      </dgm:t>
    </dgm:pt>
    <dgm:pt modelId="{997011B6-5431-4DBE-BCD2-8DD450B68F71}" type="parTrans" cxnId="{64CA5C55-2015-481E-A0FC-72225432DCAF}">
      <dgm:prSet/>
      <dgm:spPr/>
      <dgm:t>
        <a:bodyPr/>
        <a:lstStyle/>
        <a:p>
          <a:endParaRPr lang="es-ES" sz="1400">
            <a:latin typeface="+mn-lt"/>
          </a:endParaRPr>
        </a:p>
      </dgm:t>
    </dgm:pt>
    <dgm:pt modelId="{92671FA8-5C55-40C8-8C09-0A6BED918A8D}" type="sibTrans" cxnId="{64CA5C55-2015-481E-A0FC-72225432DCAF}">
      <dgm:prSet/>
      <dgm:spPr/>
      <dgm:t>
        <a:bodyPr/>
        <a:lstStyle/>
        <a:p>
          <a:endParaRPr lang="es-ES" sz="1400">
            <a:latin typeface="+mn-lt"/>
          </a:endParaRPr>
        </a:p>
      </dgm:t>
    </dgm:pt>
    <dgm:pt modelId="{782B6D90-8813-4B5D-990B-338FFA50D497}">
      <dgm:prSet phldrT="[Texto]" custT="1"/>
      <dgm:spPr>
        <a:xfrm>
          <a:off x="0" y="1112074"/>
          <a:ext cx="3908425" cy="505488"/>
        </a:xfrm>
        <a:prstGeom prst="roundRect">
          <a:avLst>
            <a:gd name="adj" fmla="val 10000"/>
          </a:avLst>
        </a:prstGeom>
        <a:solidFill>
          <a:srgbClr val="A5A5A5">
            <a:hueOff val="1807066"/>
            <a:satOff val="66667"/>
            <a:lumOff val="-9804"/>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a:r>
            <a:rPr lang="es-ES" sz="1400" b="1" cap="none" spc="50" dirty="0" err="1">
              <a:ln w="0"/>
              <a:solidFill>
                <a:sysClr val="window" lastClr="FFFFFF"/>
              </a:solidFill>
              <a:effectLst>
                <a:innerShdw blurRad="63500" dist="50800" dir="13500000">
                  <a:srgbClr val="000000">
                    <a:alpha val="50000"/>
                  </a:srgbClr>
                </a:innerShdw>
              </a:effectLst>
              <a:latin typeface="+mn-lt"/>
              <a:ea typeface="+mn-ea"/>
              <a:cs typeface="+mn-cs"/>
            </a:rPr>
            <a:t>Visuospatial</a:t>
          </a:r>
          <a:r>
            <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rPr>
            <a:t> </a:t>
          </a:r>
          <a:r>
            <a:rPr lang="es-ES" sz="1400" b="1" cap="none" spc="50" dirty="0" err="1">
              <a:ln w="0"/>
              <a:solidFill>
                <a:sysClr val="window" lastClr="FFFFFF"/>
              </a:solidFill>
              <a:effectLst>
                <a:innerShdw blurRad="63500" dist="50800" dir="13500000">
                  <a:srgbClr val="000000">
                    <a:alpha val="50000"/>
                  </a:srgbClr>
                </a:innerShdw>
              </a:effectLst>
              <a:latin typeface="+mn-lt"/>
              <a:ea typeface="+mn-ea"/>
              <a:cs typeface="+mn-cs"/>
            </a:rPr>
            <a:t>reasoning</a:t>
          </a:r>
          <a:endPar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endParaRPr>
        </a:p>
      </dgm:t>
    </dgm:pt>
    <dgm:pt modelId="{349C6D69-32C4-413A-80C6-BD510FCDFC81}" type="parTrans" cxnId="{9733678B-393D-4596-9D12-8888A0C5B18E}">
      <dgm:prSet/>
      <dgm:spPr/>
      <dgm:t>
        <a:bodyPr/>
        <a:lstStyle/>
        <a:p>
          <a:endParaRPr lang="es-ES" sz="1400">
            <a:latin typeface="+mn-lt"/>
          </a:endParaRPr>
        </a:p>
      </dgm:t>
    </dgm:pt>
    <dgm:pt modelId="{CD49F10F-9D98-4267-8EE2-A43A0065A72B}" type="sibTrans" cxnId="{9733678B-393D-4596-9D12-8888A0C5B18E}">
      <dgm:prSet/>
      <dgm:spPr/>
      <dgm:t>
        <a:bodyPr/>
        <a:lstStyle/>
        <a:p>
          <a:endParaRPr lang="es-ES" sz="1400">
            <a:latin typeface="+mn-lt"/>
          </a:endParaRPr>
        </a:p>
      </dgm:t>
    </dgm:pt>
    <dgm:pt modelId="{CDDF7DA9-1614-4D07-9B5F-13C51A0ED6E9}">
      <dgm:prSet phldrT="[Texto]" custT="1"/>
      <dgm:spPr>
        <a:xfrm>
          <a:off x="0" y="0"/>
          <a:ext cx="3908425" cy="505488"/>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a:r>
            <a:rPr lang="es-ES" sz="1400" b="1" cap="none" spc="50">
              <a:ln w="0"/>
              <a:solidFill>
                <a:sysClr val="window" lastClr="FFFFFF"/>
              </a:solidFill>
              <a:effectLst>
                <a:innerShdw blurRad="63500" dist="50800" dir="13500000">
                  <a:srgbClr val="000000">
                    <a:alpha val="50000"/>
                  </a:srgbClr>
                </a:innerShdw>
              </a:effectLst>
              <a:latin typeface="+mn-lt"/>
              <a:ea typeface="+mn-ea"/>
              <a:cs typeface="+mn-cs"/>
            </a:rPr>
            <a:t>Simple gnosis</a:t>
          </a:r>
        </a:p>
      </dgm:t>
    </dgm:pt>
    <dgm:pt modelId="{AC539972-9E14-4C8A-AD01-F823B02FD2C5}" type="parTrans" cxnId="{7F42CA5C-1390-4CE3-BB9E-DDB42F37600E}">
      <dgm:prSet/>
      <dgm:spPr/>
      <dgm:t>
        <a:bodyPr/>
        <a:lstStyle/>
        <a:p>
          <a:endParaRPr lang="es-ES" sz="1400">
            <a:latin typeface="+mn-lt"/>
          </a:endParaRPr>
        </a:p>
      </dgm:t>
    </dgm:pt>
    <dgm:pt modelId="{5471CBAD-A057-4E83-9F3B-42E1AB05FC58}" type="sibTrans" cxnId="{7F42CA5C-1390-4CE3-BB9E-DDB42F37600E}">
      <dgm:prSet/>
      <dgm:spPr/>
      <dgm:t>
        <a:bodyPr/>
        <a:lstStyle/>
        <a:p>
          <a:endParaRPr lang="es-ES" sz="1400">
            <a:latin typeface="+mn-lt"/>
          </a:endParaRPr>
        </a:p>
      </dgm:t>
    </dgm:pt>
    <dgm:pt modelId="{5CD4ED8D-C76D-4329-95BA-BFF56F68849A}" type="pres">
      <dgm:prSet presAssocID="{77567CDB-1473-4608-B226-C72B57092B04}" presName="linear" presStyleCnt="0">
        <dgm:presLayoutVars>
          <dgm:dir/>
          <dgm:resizeHandles val="exact"/>
        </dgm:presLayoutVars>
      </dgm:prSet>
      <dgm:spPr/>
    </dgm:pt>
    <dgm:pt modelId="{70D3A3D8-BDD6-4238-9A52-13B7CFD68E10}" type="pres">
      <dgm:prSet presAssocID="{CDDF7DA9-1614-4D07-9B5F-13C51A0ED6E9}" presName="comp" presStyleCnt="0"/>
      <dgm:spPr/>
    </dgm:pt>
    <dgm:pt modelId="{2DB90B3B-D5C2-4346-84AD-08F0AEE97A7A}" type="pres">
      <dgm:prSet presAssocID="{CDDF7DA9-1614-4D07-9B5F-13C51A0ED6E9}" presName="box" presStyleLbl="node1" presStyleIdx="0" presStyleCnt="4" custLinFactNeighborY="0"/>
      <dgm:spPr/>
    </dgm:pt>
    <dgm:pt modelId="{1E51DABA-61F9-48D4-9321-B03128AF463F}" type="pres">
      <dgm:prSet presAssocID="{CDDF7DA9-1614-4D07-9B5F-13C51A0ED6E9}" presName="img" presStyleLbl="fgImgPlace1" presStyleIdx="0" presStyleCnt="4" custLinFactNeighborY="1290"/>
      <dgm:spPr>
        <a:xfrm>
          <a:off x="50548" y="50548"/>
          <a:ext cx="781685" cy="40439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7161158C-2CE3-40CF-8AD8-347CE14AD3EE}" type="pres">
      <dgm:prSet presAssocID="{CDDF7DA9-1614-4D07-9B5F-13C51A0ED6E9}" presName="text" presStyleLbl="node1" presStyleIdx="0" presStyleCnt="4">
        <dgm:presLayoutVars>
          <dgm:bulletEnabled val="1"/>
        </dgm:presLayoutVars>
      </dgm:prSet>
      <dgm:spPr/>
    </dgm:pt>
    <dgm:pt modelId="{1B291F12-D610-4F49-A1F7-6378EAAAD185}" type="pres">
      <dgm:prSet presAssocID="{5471CBAD-A057-4E83-9F3B-42E1AB05FC58}" presName="spacer" presStyleCnt="0"/>
      <dgm:spPr/>
    </dgm:pt>
    <dgm:pt modelId="{26F2D43E-3176-49FB-9959-365C8C05F538}" type="pres">
      <dgm:prSet presAssocID="{2A05E861-43B4-4B95-B689-01F6DE66DEA7}" presName="comp" presStyleCnt="0"/>
      <dgm:spPr/>
    </dgm:pt>
    <dgm:pt modelId="{6F14D074-608F-47ED-8D12-1A5D3482706A}" type="pres">
      <dgm:prSet presAssocID="{2A05E861-43B4-4B95-B689-01F6DE66DEA7}" presName="box" presStyleLbl="node1" presStyleIdx="1" presStyleCnt="4" custLinFactNeighborY="252"/>
      <dgm:spPr/>
    </dgm:pt>
    <dgm:pt modelId="{CA8E869D-D4A6-41F8-B232-5C5B9D140035}" type="pres">
      <dgm:prSet presAssocID="{2A05E861-43B4-4B95-B689-01F6DE66DEA7}" presName="img" presStyleLbl="fgImgPlace1" presStyleIdx="1" presStyleCnt="4" custLinFactNeighborY="5361"/>
      <dgm:spPr>
        <a:xfrm>
          <a:off x="50548" y="606586"/>
          <a:ext cx="781685" cy="4043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6000" b="-8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33BABAE-9F8D-4B7D-92F2-A99456C7162B}" type="pres">
      <dgm:prSet presAssocID="{2A05E861-43B4-4B95-B689-01F6DE66DEA7}" presName="text" presStyleLbl="node1" presStyleIdx="1" presStyleCnt="4">
        <dgm:presLayoutVars>
          <dgm:bulletEnabled val="1"/>
        </dgm:presLayoutVars>
      </dgm:prSet>
      <dgm:spPr/>
    </dgm:pt>
    <dgm:pt modelId="{C40A4A15-E157-41E3-9310-EEF5A424F45B}" type="pres">
      <dgm:prSet presAssocID="{D2EE587D-56A3-44DD-933D-79036CD2A5A8}" presName="spacer" presStyleCnt="0"/>
      <dgm:spPr/>
    </dgm:pt>
    <dgm:pt modelId="{59A04205-6079-4140-9F12-1B7C07DC9602}" type="pres">
      <dgm:prSet presAssocID="{782B6D90-8813-4B5D-990B-338FFA50D497}" presName="comp" presStyleCnt="0"/>
      <dgm:spPr/>
    </dgm:pt>
    <dgm:pt modelId="{C9B69418-C74B-467F-B0CA-85CEA2BBFC6F}" type="pres">
      <dgm:prSet presAssocID="{782B6D90-8813-4B5D-990B-338FFA50D497}" presName="box" presStyleLbl="node1" presStyleIdx="2" presStyleCnt="4" custLinFactNeighborY="642"/>
      <dgm:spPr/>
    </dgm:pt>
    <dgm:pt modelId="{D51AB3E7-1AA9-40F2-8123-B8C3A412CCFE}" type="pres">
      <dgm:prSet presAssocID="{782B6D90-8813-4B5D-990B-338FFA50D497}" presName="img" presStyleLbl="fgImgPlace1" presStyleIdx="2" presStyleCnt="4" custLinFactNeighborY="5849"/>
      <dgm:spPr>
        <a:xfrm>
          <a:off x="50548" y="1162623"/>
          <a:ext cx="781685" cy="4043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1000" b="-9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7FB7B8FB-6779-4964-9A2D-5D97FD760D92}" type="pres">
      <dgm:prSet presAssocID="{782B6D90-8813-4B5D-990B-338FFA50D497}" presName="text" presStyleLbl="node1" presStyleIdx="2" presStyleCnt="4">
        <dgm:presLayoutVars>
          <dgm:bulletEnabled val="1"/>
        </dgm:presLayoutVars>
      </dgm:prSet>
      <dgm:spPr/>
    </dgm:pt>
    <dgm:pt modelId="{0DB7FB7C-466B-4CC3-84C4-F26C992539D7}" type="pres">
      <dgm:prSet presAssocID="{CD49F10F-9D98-4267-8EE2-A43A0065A72B}" presName="spacer" presStyleCnt="0"/>
      <dgm:spPr/>
    </dgm:pt>
    <dgm:pt modelId="{4D2DC7D7-CA5C-4BCC-8A88-53F2A3DA3338}" type="pres">
      <dgm:prSet presAssocID="{9829B5E3-6634-4108-B638-5E1144061FAF}" presName="comp" presStyleCnt="0"/>
      <dgm:spPr/>
    </dgm:pt>
    <dgm:pt modelId="{089E5D98-88CC-40D8-B7EB-8405F7448A48}" type="pres">
      <dgm:prSet presAssocID="{9829B5E3-6634-4108-B638-5E1144061FAF}" presName="box" presStyleLbl="node1" presStyleIdx="3" presStyleCnt="4" custLinFactNeighborY="252"/>
      <dgm:spPr/>
    </dgm:pt>
    <dgm:pt modelId="{3E947F3B-108A-4AD7-A14D-E82C4A132638}" type="pres">
      <dgm:prSet presAssocID="{9829B5E3-6634-4108-B638-5E1144061FAF}" presName="img" presStyleLbl="fgImgPlace1" presStyleIdx="3" presStyleCnt="4" custLinFactNeighborY="5362"/>
      <dgm:spPr>
        <a:xfrm>
          <a:off x="50548" y="1718660"/>
          <a:ext cx="781685" cy="40439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6000" b="-5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24BD89C5-0563-4003-83DC-EAD50C0637F7}" type="pres">
      <dgm:prSet presAssocID="{9829B5E3-6634-4108-B638-5E1144061FAF}" presName="text" presStyleLbl="node1" presStyleIdx="3" presStyleCnt="4">
        <dgm:presLayoutVars>
          <dgm:bulletEnabled val="1"/>
        </dgm:presLayoutVars>
      </dgm:prSet>
      <dgm:spPr/>
    </dgm:pt>
  </dgm:ptLst>
  <dgm:cxnLst>
    <dgm:cxn modelId="{FF61942C-8428-4640-B03D-FABEE0C2FA0A}" type="presOf" srcId="{9829B5E3-6634-4108-B638-5E1144061FAF}" destId="{24BD89C5-0563-4003-83DC-EAD50C0637F7}" srcOrd="1" destOrd="0" presId="urn:microsoft.com/office/officeart/2005/8/layout/vList4#1"/>
    <dgm:cxn modelId="{7F42CA5C-1390-4CE3-BB9E-DDB42F37600E}" srcId="{77567CDB-1473-4608-B226-C72B57092B04}" destId="{CDDF7DA9-1614-4D07-9B5F-13C51A0ED6E9}" srcOrd="0" destOrd="0" parTransId="{AC539972-9E14-4C8A-AD01-F823B02FD2C5}" sibTransId="{5471CBAD-A057-4E83-9F3B-42E1AB05FC58}"/>
    <dgm:cxn modelId="{91326E68-9C11-4E7E-8151-DAE56D1F20B7}" srcId="{77567CDB-1473-4608-B226-C72B57092B04}" destId="{2A05E861-43B4-4B95-B689-01F6DE66DEA7}" srcOrd="1" destOrd="0" parTransId="{6F68F26E-5F68-4497-8098-44D9C62AE033}" sibTransId="{D2EE587D-56A3-44DD-933D-79036CD2A5A8}"/>
    <dgm:cxn modelId="{0E76A748-D0CE-47EC-A3CA-91A339FB8CF7}" type="presOf" srcId="{77567CDB-1473-4608-B226-C72B57092B04}" destId="{5CD4ED8D-C76D-4329-95BA-BFF56F68849A}" srcOrd="0" destOrd="0" presId="urn:microsoft.com/office/officeart/2005/8/layout/vList4#1"/>
    <dgm:cxn modelId="{64CA5C55-2015-481E-A0FC-72225432DCAF}" srcId="{77567CDB-1473-4608-B226-C72B57092B04}" destId="{9829B5E3-6634-4108-B638-5E1144061FAF}" srcOrd="3" destOrd="0" parTransId="{997011B6-5431-4DBE-BCD2-8DD450B68F71}" sibTransId="{92671FA8-5C55-40C8-8C09-0A6BED918A8D}"/>
    <dgm:cxn modelId="{038F9F5A-8B05-4B93-AE91-4563BFAEA496}" type="presOf" srcId="{CDDF7DA9-1614-4D07-9B5F-13C51A0ED6E9}" destId="{7161158C-2CE3-40CF-8AD8-347CE14AD3EE}" srcOrd="1" destOrd="0" presId="urn:microsoft.com/office/officeart/2005/8/layout/vList4#1"/>
    <dgm:cxn modelId="{CD19987E-9449-4F88-AC45-8332DCC52CE0}" type="presOf" srcId="{2A05E861-43B4-4B95-B689-01F6DE66DEA7}" destId="{833BABAE-9F8D-4B7D-92F2-A99456C7162B}" srcOrd="1" destOrd="0" presId="urn:microsoft.com/office/officeart/2005/8/layout/vList4#1"/>
    <dgm:cxn modelId="{9733678B-393D-4596-9D12-8888A0C5B18E}" srcId="{77567CDB-1473-4608-B226-C72B57092B04}" destId="{782B6D90-8813-4B5D-990B-338FFA50D497}" srcOrd="2" destOrd="0" parTransId="{349C6D69-32C4-413A-80C6-BD510FCDFC81}" sibTransId="{CD49F10F-9D98-4267-8EE2-A43A0065A72B}"/>
    <dgm:cxn modelId="{B7D2DD9C-88A0-485B-9060-87BD73A9E013}" type="presOf" srcId="{782B6D90-8813-4B5D-990B-338FFA50D497}" destId="{C9B69418-C74B-467F-B0CA-85CEA2BBFC6F}" srcOrd="0" destOrd="0" presId="urn:microsoft.com/office/officeart/2005/8/layout/vList4#1"/>
    <dgm:cxn modelId="{B8A335A2-F4AC-4F31-B5FD-AD75C3881C01}" type="presOf" srcId="{9829B5E3-6634-4108-B638-5E1144061FAF}" destId="{089E5D98-88CC-40D8-B7EB-8405F7448A48}" srcOrd="0" destOrd="0" presId="urn:microsoft.com/office/officeart/2005/8/layout/vList4#1"/>
    <dgm:cxn modelId="{BD299FA5-B622-468C-9ED7-34701BA7E53C}" type="presOf" srcId="{2A05E861-43B4-4B95-B689-01F6DE66DEA7}" destId="{6F14D074-608F-47ED-8D12-1A5D3482706A}" srcOrd="0" destOrd="0" presId="urn:microsoft.com/office/officeart/2005/8/layout/vList4#1"/>
    <dgm:cxn modelId="{F84B91AB-8C68-4C51-A93E-B4FA6B8E8B97}" type="presOf" srcId="{782B6D90-8813-4B5D-990B-338FFA50D497}" destId="{7FB7B8FB-6779-4964-9A2D-5D97FD760D92}" srcOrd="1" destOrd="0" presId="urn:microsoft.com/office/officeart/2005/8/layout/vList4#1"/>
    <dgm:cxn modelId="{36CC6DAF-A95F-4122-8B13-DE3C98FC0DBE}" type="presOf" srcId="{CDDF7DA9-1614-4D07-9B5F-13C51A0ED6E9}" destId="{2DB90B3B-D5C2-4346-84AD-08F0AEE97A7A}" srcOrd="0" destOrd="0" presId="urn:microsoft.com/office/officeart/2005/8/layout/vList4#1"/>
    <dgm:cxn modelId="{B0DD4969-4AAF-4E1F-8377-5C412D95E54B}" type="presParOf" srcId="{5CD4ED8D-C76D-4329-95BA-BFF56F68849A}" destId="{70D3A3D8-BDD6-4238-9A52-13B7CFD68E10}" srcOrd="0" destOrd="0" presId="urn:microsoft.com/office/officeart/2005/8/layout/vList4#1"/>
    <dgm:cxn modelId="{4328B64F-27E6-4F36-AFFF-BE0A0779F09D}" type="presParOf" srcId="{70D3A3D8-BDD6-4238-9A52-13B7CFD68E10}" destId="{2DB90B3B-D5C2-4346-84AD-08F0AEE97A7A}" srcOrd="0" destOrd="0" presId="urn:microsoft.com/office/officeart/2005/8/layout/vList4#1"/>
    <dgm:cxn modelId="{DDDB89E2-1EBE-46C0-B711-82433E172D0D}" type="presParOf" srcId="{70D3A3D8-BDD6-4238-9A52-13B7CFD68E10}" destId="{1E51DABA-61F9-48D4-9321-B03128AF463F}" srcOrd="1" destOrd="0" presId="urn:microsoft.com/office/officeart/2005/8/layout/vList4#1"/>
    <dgm:cxn modelId="{9443FB95-BDBF-4D94-9BD3-1A005AD885D4}" type="presParOf" srcId="{70D3A3D8-BDD6-4238-9A52-13B7CFD68E10}" destId="{7161158C-2CE3-40CF-8AD8-347CE14AD3EE}" srcOrd="2" destOrd="0" presId="urn:microsoft.com/office/officeart/2005/8/layout/vList4#1"/>
    <dgm:cxn modelId="{B3FCFE0F-3123-4B8D-B4DF-F87F7B326243}" type="presParOf" srcId="{5CD4ED8D-C76D-4329-95BA-BFF56F68849A}" destId="{1B291F12-D610-4F49-A1F7-6378EAAAD185}" srcOrd="1" destOrd="0" presId="urn:microsoft.com/office/officeart/2005/8/layout/vList4#1"/>
    <dgm:cxn modelId="{4E30E6DF-A8C1-4CDB-A8AA-C6C674241E57}" type="presParOf" srcId="{5CD4ED8D-C76D-4329-95BA-BFF56F68849A}" destId="{26F2D43E-3176-49FB-9959-365C8C05F538}" srcOrd="2" destOrd="0" presId="urn:microsoft.com/office/officeart/2005/8/layout/vList4#1"/>
    <dgm:cxn modelId="{1539279C-5998-4245-8A3C-F2663A1D2AF9}" type="presParOf" srcId="{26F2D43E-3176-49FB-9959-365C8C05F538}" destId="{6F14D074-608F-47ED-8D12-1A5D3482706A}" srcOrd="0" destOrd="0" presId="urn:microsoft.com/office/officeart/2005/8/layout/vList4#1"/>
    <dgm:cxn modelId="{23D97C6B-6FDC-4ED0-8A36-CF52DB0E260D}" type="presParOf" srcId="{26F2D43E-3176-49FB-9959-365C8C05F538}" destId="{CA8E869D-D4A6-41F8-B232-5C5B9D140035}" srcOrd="1" destOrd="0" presId="urn:microsoft.com/office/officeart/2005/8/layout/vList4#1"/>
    <dgm:cxn modelId="{53AD074C-0243-4926-990D-3891BB188B85}" type="presParOf" srcId="{26F2D43E-3176-49FB-9959-365C8C05F538}" destId="{833BABAE-9F8D-4B7D-92F2-A99456C7162B}" srcOrd="2" destOrd="0" presId="urn:microsoft.com/office/officeart/2005/8/layout/vList4#1"/>
    <dgm:cxn modelId="{A6BF16C4-5490-4F72-8E9F-173BAF58CD9B}" type="presParOf" srcId="{5CD4ED8D-C76D-4329-95BA-BFF56F68849A}" destId="{C40A4A15-E157-41E3-9310-EEF5A424F45B}" srcOrd="3" destOrd="0" presId="urn:microsoft.com/office/officeart/2005/8/layout/vList4#1"/>
    <dgm:cxn modelId="{7AAD7345-F0EE-4688-BF73-C53866A82631}" type="presParOf" srcId="{5CD4ED8D-C76D-4329-95BA-BFF56F68849A}" destId="{59A04205-6079-4140-9F12-1B7C07DC9602}" srcOrd="4" destOrd="0" presId="urn:microsoft.com/office/officeart/2005/8/layout/vList4#1"/>
    <dgm:cxn modelId="{59E47DF6-BCA7-4C9E-A14D-1914A73B50A1}" type="presParOf" srcId="{59A04205-6079-4140-9F12-1B7C07DC9602}" destId="{C9B69418-C74B-467F-B0CA-85CEA2BBFC6F}" srcOrd="0" destOrd="0" presId="urn:microsoft.com/office/officeart/2005/8/layout/vList4#1"/>
    <dgm:cxn modelId="{74742A4E-45DB-4C16-B39A-54CBC066BDDF}" type="presParOf" srcId="{59A04205-6079-4140-9F12-1B7C07DC9602}" destId="{D51AB3E7-1AA9-40F2-8123-B8C3A412CCFE}" srcOrd="1" destOrd="0" presId="urn:microsoft.com/office/officeart/2005/8/layout/vList4#1"/>
    <dgm:cxn modelId="{EB6B5943-8BFC-4AFB-B6AF-1D189BF18BEA}" type="presParOf" srcId="{59A04205-6079-4140-9F12-1B7C07DC9602}" destId="{7FB7B8FB-6779-4964-9A2D-5D97FD760D92}" srcOrd="2" destOrd="0" presId="urn:microsoft.com/office/officeart/2005/8/layout/vList4#1"/>
    <dgm:cxn modelId="{3C46E17C-FE86-489D-963E-83F20139EDBC}" type="presParOf" srcId="{5CD4ED8D-C76D-4329-95BA-BFF56F68849A}" destId="{0DB7FB7C-466B-4CC3-84C4-F26C992539D7}" srcOrd="5" destOrd="0" presId="urn:microsoft.com/office/officeart/2005/8/layout/vList4#1"/>
    <dgm:cxn modelId="{3302D58F-6ED2-40D8-A209-0EAB8D89FB40}" type="presParOf" srcId="{5CD4ED8D-C76D-4329-95BA-BFF56F68849A}" destId="{4D2DC7D7-CA5C-4BCC-8A88-53F2A3DA3338}" srcOrd="6" destOrd="0" presId="urn:microsoft.com/office/officeart/2005/8/layout/vList4#1"/>
    <dgm:cxn modelId="{7EFB676C-F7F4-429C-A33B-B6EF9B526732}" type="presParOf" srcId="{4D2DC7D7-CA5C-4BCC-8A88-53F2A3DA3338}" destId="{089E5D98-88CC-40D8-B7EB-8405F7448A48}" srcOrd="0" destOrd="0" presId="urn:microsoft.com/office/officeart/2005/8/layout/vList4#1"/>
    <dgm:cxn modelId="{F60C57A2-B772-481E-BFA0-B351BC914A6D}" type="presParOf" srcId="{4D2DC7D7-CA5C-4BCC-8A88-53F2A3DA3338}" destId="{3E947F3B-108A-4AD7-A14D-E82C4A132638}" srcOrd="1" destOrd="0" presId="urn:microsoft.com/office/officeart/2005/8/layout/vList4#1"/>
    <dgm:cxn modelId="{9E442F73-A654-4EFF-A5DF-5FF1B8D854D9}" type="presParOf" srcId="{4D2DC7D7-CA5C-4BCC-8A88-53F2A3DA3338}" destId="{24BD89C5-0563-4003-83DC-EAD50C0637F7}"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AE122-F0E2-468D-AD15-63F9D39320D9}" type="doc">
      <dgm:prSet loTypeId="urn:microsoft.com/office/officeart/2008/layout/AlternatingPictureBlocks" loCatId="picture" qsTypeId="urn:microsoft.com/office/officeart/2005/8/quickstyle/3d3" qsCatId="3D" csTypeId="urn:microsoft.com/office/officeart/2005/8/colors/colorful3" csCatId="colorful" phldr="1"/>
      <dgm:spPr/>
      <dgm:t>
        <a:bodyPr/>
        <a:lstStyle/>
        <a:p>
          <a:endParaRPr lang="es-ES"/>
        </a:p>
      </dgm:t>
    </dgm:pt>
    <dgm:pt modelId="{7259593A-6466-4F1B-8926-34BFD03520CC}">
      <dgm:prSet custT="1"/>
      <dgm:spPr>
        <a:xfrm>
          <a:off x="1600774" y="1690"/>
          <a:ext cx="1946047" cy="880166"/>
        </a:xfrm>
        <a:prstGeom prst="rect">
          <a:avLst/>
        </a:prstGeom>
        <a:solidFill>
          <a:srgbClr val="E7E6E6">
            <a:lumMod val="2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z="1400" b="0" cap="none" spc="50">
              <a:ln w="0"/>
              <a:solidFill>
                <a:srgbClr val="E7E6E6"/>
              </a:solidFill>
              <a:effectLst/>
              <a:latin typeface="+mn-lt"/>
              <a:ea typeface="+mn-ea"/>
              <a:cs typeface="+mn-cs"/>
            </a:rPr>
            <a:t>Ideomotor</a:t>
          </a:r>
          <a:endParaRPr lang="es-ES" sz="1400" b="0" cap="none" spc="50">
            <a:ln w="0"/>
            <a:solidFill>
              <a:srgbClr val="E7E6E6"/>
            </a:solidFill>
            <a:effectLst/>
            <a:latin typeface="+mn-lt"/>
            <a:ea typeface="+mn-ea"/>
            <a:cs typeface="+mn-cs"/>
          </a:endParaRPr>
        </a:p>
      </dgm:t>
    </dgm:pt>
    <dgm:pt modelId="{87D92107-2478-4C20-BD29-D797BBEECD18}" type="parTrans" cxnId="{A885A4D4-63EF-430E-9776-520305C2A99B}">
      <dgm:prSet/>
      <dgm:spPr/>
      <dgm:t>
        <a:bodyPr/>
        <a:lstStyle/>
        <a:p>
          <a:endParaRPr lang="es-ES" sz="1400" b="0">
            <a:effectLst/>
            <a:latin typeface="+mn-lt"/>
          </a:endParaRPr>
        </a:p>
      </dgm:t>
    </dgm:pt>
    <dgm:pt modelId="{77570B9D-4A7A-48D4-98E8-CA3085D0FC43}" type="sibTrans" cxnId="{A885A4D4-63EF-430E-9776-520305C2A99B}">
      <dgm:prSet/>
      <dgm:spPr/>
      <dgm:t>
        <a:bodyPr/>
        <a:lstStyle/>
        <a:p>
          <a:endParaRPr lang="es-ES" sz="1400" b="0">
            <a:effectLst/>
            <a:latin typeface="+mn-lt"/>
          </a:endParaRPr>
        </a:p>
      </dgm:t>
    </dgm:pt>
    <dgm:pt modelId="{B6A1168B-137F-4A56-98F2-A4CF94FD90A0}">
      <dgm:prSet phldrT="[Texto]" custT="1"/>
      <dgm:spPr>
        <a:xfrm>
          <a:off x="642273" y="1027084"/>
          <a:ext cx="1946047" cy="880166"/>
        </a:xfrm>
        <a:prstGeom prst="rect">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400" b="0" cap="none" spc="50">
              <a:ln w="0"/>
              <a:solidFill>
                <a:srgbClr val="E7E6E6"/>
              </a:solidFill>
              <a:effectLst/>
              <a:latin typeface="+mn-lt"/>
              <a:ea typeface="+mn-ea"/>
              <a:cs typeface="+mn-cs"/>
            </a:rPr>
            <a:t>Ideational</a:t>
          </a:r>
        </a:p>
      </dgm:t>
    </dgm:pt>
    <dgm:pt modelId="{B60A243B-D1C5-4703-A778-CCD714752A81}" type="parTrans" cxnId="{11D268F0-1C31-47CC-90AD-CC1A1E4015D1}">
      <dgm:prSet/>
      <dgm:spPr/>
      <dgm:t>
        <a:bodyPr/>
        <a:lstStyle/>
        <a:p>
          <a:endParaRPr lang="es-ES" sz="1400" b="0">
            <a:effectLst/>
            <a:latin typeface="+mn-lt"/>
          </a:endParaRPr>
        </a:p>
      </dgm:t>
    </dgm:pt>
    <dgm:pt modelId="{21B62EB4-0EDE-4B0B-AF51-F98055A2AB20}" type="sibTrans" cxnId="{11D268F0-1C31-47CC-90AD-CC1A1E4015D1}">
      <dgm:prSet/>
      <dgm:spPr/>
      <dgm:t>
        <a:bodyPr/>
        <a:lstStyle/>
        <a:p>
          <a:endParaRPr lang="es-ES" sz="1400" b="0">
            <a:effectLst/>
            <a:latin typeface="+mn-lt"/>
          </a:endParaRPr>
        </a:p>
      </dgm:t>
    </dgm:pt>
    <dgm:pt modelId="{F0E0C225-271E-4D44-BFC7-F8809245F91E}">
      <dgm:prSet phldrT="[Texto]" custT="1"/>
      <dgm:spPr>
        <a:xfrm>
          <a:off x="1600774" y="2052477"/>
          <a:ext cx="1946047" cy="880166"/>
        </a:xfrm>
        <a:prstGeom prst="rect">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400" b="0" cap="none" spc="50" dirty="0" err="1">
              <a:ln w="0"/>
              <a:solidFill>
                <a:srgbClr val="E7E6E6"/>
              </a:solidFill>
              <a:effectLst/>
              <a:latin typeface="+mn-lt"/>
              <a:ea typeface="+mn-ea"/>
              <a:cs typeface="+mn-cs"/>
            </a:rPr>
            <a:t>Visuoconstructive</a:t>
          </a:r>
          <a:endParaRPr lang="es-ES" sz="1400" b="0" cap="none" spc="50" dirty="0">
            <a:ln w="0"/>
            <a:solidFill>
              <a:srgbClr val="E7E6E6"/>
            </a:solidFill>
            <a:effectLst/>
            <a:latin typeface="+mn-lt"/>
            <a:ea typeface="+mn-ea"/>
            <a:cs typeface="+mn-cs"/>
          </a:endParaRPr>
        </a:p>
      </dgm:t>
    </dgm:pt>
    <dgm:pt modelId="{630A76E9-C2A7-4616-8126-AEECB916ACC8}" type="parTrans" cxnId="{4D775BF1-578F-428E-B584-1D710120C291}">
      <dgm:prSet/>
      <dgm:spPr/>
      <dgm:t>
        <a:bodyPr/>
        <a:lstStyle/>
        <a:p>
          <a:endParaRPr lang="es-ES" sz="1400" b="0">
            <a:effectLst/>
            <a:latin typeface="+mn-lt"/>
          </a:endParaRPr>
        </a:p>
      </dgm:t>
    </dgm:pt>
    <dgm:pt modelId="{5FAC1094-236B-4E05-A6B1-F57CF08489DA}" type="sibTrans" cxnId="{4D775BF1-578F-428E-B584-1D710120C291}">
      <dgm:prSet/>
      <dgm:spPr/>
      <dgm:t>
        <a:bodyPr/>
        <a:lstStyle/>
        <a:p>
          <a:endParaRPr lang="es-ES" sz="1400" b="0">
            <a:effectLst/>
            <a:latin typeface="+mn-lt"/>
          </a:endParaRPr>
        </a:p>
      </dgm:t>
    </dgm:pt>
    <dgm:pt modelId="{4069C0AF-9B05-455D-8DEC-3F35DFFC09E2}" type="pres">
      <dgm:prSet presAssocID="{CF8AE122-F0E2-468D-AD15-63F9D39320D9}" presName="linearFlow" presStyleCnt="0">
        <dgm:presLayoutVars>
          <dgm:dir/>
          <dgm:resizeHandles val="exact"/>
        </dgm:presLayoutVars>
      </dgm:prSet>
      <dgm:spPr/>
    </dgm:pt>
    <dgm:pt modelId="{F80E7A89-EBA2-4F00-986E-1FF7E3C6E278}" type="pres">
      <dgm:prSet presAssocID="{7259593A-6466-4F1B-8926-34BFD03520CC}" presName="comp" presStyleCnt="0"/>
      <dgm:spPr/>
    </dgm:pt>
    <dgm:pt modelId="{F7B96C60-FF6D-4FDB-9C18-732C1EA0BE27}" type="pres">
      <dgm:prSet presAssocID="{7259593A-6466-4F1B-8926-34BFD03520CC}" presName="rect2" presStyleLbl="node1" presStyleIdx="0" presStyleCnt="3" custScaleX="104833">
        <dgm:presLayoutVars>
          <dgm:bulletEnabled val="1"/>
        </dgm:presLayoutVars>
      </dgm:prSet>
      <dgm:spPr/>
    </dgm:pt>
    <dgm:pt modelId="{EDE3FFDD-7A61-48A9-B649-07AD21FC2656}" type="pres">
      <dgm:prSet presAssocID="{7259593A-6466-4F1B-8926-34BFD03520CC}" presName="rect1" presStyleLbl="lnNode1" presStyleIdx="0" presStyleCnt="3"/>
      <dgm:spPr>
        <a:xfrm>
          <a:off x="642273" y="1690"/>
          <a:ext cx="871364" cy="8801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 modelId="{50390B6A-CB4B-4B0A-94B8-869D70801180}" type="pres">
      <dgm:prSet presAssocID="{77570B9D-4A7A-48D4-98E8-CA3085D0FC43}" presName="sibTrans" presStyleCnt="0"/>
      <dgm:spPr/>
    </dgm:pt>
    <dgm:pt modelId="{E4BA8FD7-C094-4391-A5CA-B53937D49B4A}" type="pres">
      <dgm:prSet presAssocID="{B6A1168B-137F-4A56-98F2-A4CF94FD90A0}" presName="comp" presStyleCnt="0"/>
      <dgm:spPr/>
    </dgm:pt>
    <dgm:pt modelId="{B414ACBE-97A7-4319-A590-E270204C0220}" type="pres">
      <dgm:prSet presAssocID="{B6A1168B-137F-4A56-98F2-A4CF94FD90A0}" presName="rect2" presStyleLbl="node1" presStyleIdx="1" presStyleCnt="3" custScaleX="107017">
        <dgm:presLayoutVars>
          <dgm:bulletEnabled val="1"/>
        </dgm:presLayoutVars>
      </dgm:prSet>
      <dgm:spPr/>
    </dgm:pt>
    <dgm:pt modelId="{48BD266A-B980-4AA6-9F5D-E715FCD3BF29}" type="pres">
      <dgm:prSet presAssocID="{B6A1168B-137F-4A56-98F2-A4CF94FD90A0}" presName="rect1" presStyleLbl="lnNode1" presStyleIdx="1" presStyleCnt="3"/>
      <dgm:spPr>
        <a:xfrm>
          <a:off x="2675457" y="1027084"/>
          <a:ext cx="871364" cy="880166"/>
        </a:xfrm>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 modelId="{7B4D98ED-16F6-4D68-8F7F-24310669BB60}" type="pres">
      <dgm:prSet presAssocID="{21B62EB4-0EDE-4B0B-AF51-F98055A2AB20}" presName="sibTrans" presStyleCnt="0"/>
      <dgm:spPr/>
    </dgm:pt>
    <dgm:pt modelId="{1DB4F6A3-FED9-4949-A062-EC246F001DCC}" type="pres">
      <dgm:prSet presAssocID="{F0E0C225-271E-4D44-BFC7-F8809245F91E}" presName="comp" presStyleCnt="0"/>
      <dgm:spPr/>
    </dgm:pt>
    <dgm:pt modelId="{5D15A349-B5B9-4FE6-BF8E-695DE56F3379}" type="pres">
      <dgm:prSet presAssocID="{F0E0C225-271E-4D44-BFC7-F8809245F91E}" presName="rect2" presStyleLbl="node1" presStyleIdx="2" presStyleCnt="3" custScaleX="107017">
        <dgm:presLayoutVars>
          <dgm:bulletEnabled val="1"/>
        </dgm:presLayoutVars>
      </dgm:prSet>
      <dgm:spPr/>
    </dgm:pt>
    <dgm:pt modelId="{73F1E883-962A-4A69-AD1B-709BD3B171E4}" type="pres">
      <dgm:prSet presAssocID="{F0E0C225-271E-4D44-BFC7-F8809245F91E}" presName="rect1" presStyleLbl="lnNode1" presStyleIdx="2" presStyleCnt="3"/>
      <dgm:spPr>
        <a:xfrm>
          <a:off x="642273" y="2052477"/>
          <a:ext cx="871364" cy="88016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Lst>
  <dgm:cxnLst>
    <dgm:cxn modelId="{B502436E-0F5C-4974-84BF-B78FCD2E6B35}" type="presOf" srcId="{7259593A-6466-4F1B-8926-34BFD03520CC}" destId="{F7B96C60-FF6D-4FDB-9C18-732C1EA0BE27}" srcOrd="0" destOrd="0" presId="urn:microsoft.com/office/officeart/2008/layout/AlternatingPictureBlocks"/>
    <dgm:cxn modelId="{3090D879-2559-4B30-9319-073D150FA393}" type="presOf" srcId="{F0E0C225-271E-4D44-BFC7-F8809245F91E}" destId="{5D15A349-B5B9-4FE6-BF8E-695DE56F3379}" srcOrd="0" destOrd="0" presId="urn:microsoft.com/office/officeart/2008/layout/AlternatingPictureBlocks"/>
    <dgm:cxn modelId="{A885A4D4-63EF-430E-9776-520305C2A99B}" srcId="{CF8AE122-F0E2-468D-AD15-63F9D39320D9}" destId="{7259593A-6466-4F1B-8926-34BFD03520CC}" srcOrd="0" destOrd="0" parTransId="{87D92107-2478-4C20-BD29-D797BBEECD18}" sibTransId="{77570B9D-4A7A-48D4-98E8-CA3085D0FC43}"/>
    <dgm:cxn modelId="{BAEE39DD-6A95-4529-B156-2FA92E3B3BD5}" type="presOf" srcId="{CF8AE122-F0E2-468D-AD15-63F9D39320D9}" destId="{4069C0AF-9B05-455D-8DEC-3F35DFFC09E2}" srcOrd="0" destOrd="0" presId="urn:microsoft.com/office/officeart/2008/layout/AlternatingPictureBlocks"/>
    <dgm:cxn modelId="{11D268F0-1C31-47CC-90AD-CC1A1E4015D1}" srcId="{CF8AE122-F0E2-468D-AD15-63F9D39320D9}" destId="{B6A1168B-137F-4A56-98F2-A4CF94FD90A0}" srcOrd="1" destOrd="0" parTransId="{B60A243B-D1C5-4703-A778-CCD714752A81}" sibTransId="{21B62EB4-0EDE-4B0B-AF51-F98055A2AB20}"/>
    <dgm:cxn modelId="{4D775BF1-578F-428E-B584-1D710120C291}" srcId="{CF8AE122-F0E2-468D-AD15-63F9D39320D9}" destId="{F0E0C225-271E-4D44-BFC7-F8809245F91E}" srcOrd="2" destOrd="0" parTransId="{630A76E9-C2A7-4616-8126-AEECB916ACC8}" sibTransId="{5FAC1094-236B-4E05-A6B1-F57CF08489DA}"/>
    <dgm:cxn modelId="{7DFBA0FA-E6E8-43C6-A2B9-F9235AB8CCC8}" type="presOf" srcId="{B6A1168B-137F-4A56-98F2-A4CF94FD90A0}" destId="{B414ACBE-97A7-4319-A590-E270204C0220}" srcOrd="0" destOrd="0" presId="urn:microsoft.com/office/officeart/2008/layout/AlternatingPictureBlocks"/>
    <dgm:cxn modelId="{B184DB7D-7BB3-4E6E-BEAD-DFD3F3F01A49}" type="presParOf" srcId="{4069C0AF-9B05-455D-8DEC-3F35DFFC09E2}" destId="{F80E7A89-EBA2-4F00-986E-1FF7E3C6E278}" srcOrd="0" destOrd="0" presId="urn:microsoft.com/office/officeart/2008/layout/AlternatingPictureBlocks"/>
    <dgm:cxn modelId="{85C5147F-1CD4-415B-A0DC-8CFDFD87D858}" type="presParOf" srcId="{F80E7A89-EBA2-4F00-986E-1FF7E3C6E278}" destId="{F7B96C60-FF6D-4FDB-9C18-732C1EA0BE27}" srcOrd="0" destOrd="0" presId="urn:microsoft.com/office/officeart/2008/layout/AlternatingPictureBlocks"/>
    <dgm:cxn modelId="{550F0E42-57A5-49CF-BB76-2C15C20F497F}" type="presParOf" srcId="{F80E7A89-EBA2-4F00-986E-1FF7E3C6E278}" destId="{EDE3FFDD-7A61-48A9-B649-07AD21FC2656}" srcOrd="1" destOrd="0" presId="urn:microsoft.com/office/officeart/2008/layout/AlternatingPictureBlocks"/>
    <dgm:cxn modelId="{87EE03D0-BC4E-4355-A802-33D3D74742C0}" type="presParOf" srcId="{4069C0AF-9B05-455D-8DEC-3F35DFFC09E2}" destId="{50390B6A-CB4B-4B0A-94B8-869D70801180}" srcOrd="1" destOrd="0" presId="urn:microsoft.com/office/officeart/2008/layout/AlternatingPictureBlocks"/>
    <dgm:cxn modelId="{192A546B-90F8-4757-A342-11E025CB37AF}" type="presParOf" srcId="{4069C0AF-9B05-455D-8DEC-3F35DFFC09E2}" destId="{E4BA8FD7-C094-4391-A5CA-B53937D49B4A}" srcOrd="2" destOrd="0" presId="urn:microsoft.com/office/officeart/2008/layout/AlternatingPictureBlocks"/>
    <dgm:cxn modelId="{EF94A3F5-FA82-4104-8483-72E74AC560C5}" type="presParOf" srcId="{E4BA8FD7-C094-4391-A5CA-B53937D49B4A}" destId="{B414ACBE-97A7-4319-A590-E270204C0220}" srcOrd="0" destOrd="0" presId="urn:microsoft.com/office/officeart/2008/layout/AlternatingPictureBlocks"/>
    <dgm:cxn modelId="{DF7BFC3F-61D9-4274-8B5C-A548B93CE359}" type="presParOf" srcId="{E4BA8FD7-C094-4391-A5CA-B53937D49B4A}" destId="{48BD266A-B980-4AA6-9F5D-E715FCD3BF29}" srcOrd="1" destOrd="0" presId="urn:microsoft.com/office/officeart/2008/layout/AlternatingPictureBlocks"/>
    <dgm:cxn modelId="{31B6434C-0FCB-42BD-82C8-7096046D825E}" type="presParOf" srcId="{4069C0AF-9B05-455D-8DEC-3F35DFFC09E2}" destId="{7B4D98ED-16F6-4D68-8F7F-24310669BB60}" srcOrd="3" destOrd="0" presId="urn:microsoft.com/office/officeart/2008/layout/AlternatingPictureBlocks"/>
    <dgm:cxn modelId="{E146DD18-39F8-4200-B9FE-EEA9A3A91718}" type="presParOf" srcId="{4069C0AF-9B05-455D-8DEC-3F35DFFC09E2}" destId="{1DB4F6A3-FED9-4949-A062-EC246F001DCC}" srcOrd="4" destOrd="0" presId="urn:microsoft.com/office/officeart/2008/layout/AlternatingPictureBlocks"/>
    <dgm:cxn modelId="{A1B6C0CC-5189-4F0C-BC45-2E6E4A1DD205}" type="presParOf" srcId="{1DB4F6A3-FED9-4949-A062-EC246F001DCC}" destId="{5D15A349-B5B9-4FE6-BF8E-695DE56F3379}" srcOrd="0" destOrd="0" presId="urn:microsoft.com/office/officeart/2008/layout/AlternatingPictureBlocks"/>
    <dgm:cxn modelId="{D9183FB3-920E-4A2A-B22C-8FACDD113685}" type="presParOf" srcId="{1DB4F6A3-FED9-4949-A062-EC246F001DCC}" destId="{73F1E883-962A-4A69-AD1B-709BD3B171E4}"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720E29-2708-468E-AD71-20D6E47AF6F8}" type="doc">
      <dgm:prSet loTypeId="urn:microsoft.com/office/officeart/2005/8/layout/pList2#1" loCatId="list" qsTypeId="urn:microsoft.com/office/officeart/2005/8/quickstyle/3d1" qsCatId="3D" csTypeId="urn:microsoft.com/office/officeart/2005/8/colors/colorful5" csCatId="colorful" phldr="1"/>
      <dgm:spPr/>
      <dgm:t>
        <a:bodyPr/>
        <a:lstStyle/>
        <a:p>
          <a:endParaRPr lang="es-ES"/>
        </a:p>
      </dgm:t>
    </dgm:pt>
    <dgm:pt modelId="{A6CDA135-7448-4CF9-9937-88F5EE796832}">
      <dgm:prSet phldrT="[Texto]" custT="1"/>
      <dgm:spPr>
        <a:xfrm rot="10800000">
          <a:off x="162104" y="1063847"/>
          <a:ext cx="1169793" cy="1300257"/>
        </a:xfrm>
        <a:prstGeom prst="round2SameRect">
          <a:avLst>
            <a:gd name="adj1" fmla="val 10500"/>
            <a:gd name="adj2" fmla="val 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n-GB" sz="1400" b="0">
              <a:solidFill>
                <a:sysClr val="window" lastClr="FFFFFF"/>
              </a:solidFill>
              <a:latin typeface="+mn-lt"/>
              <a:ea typeface="+mn-ea"/>
              <a:cs typeface="+mn-cs"/>
            </a:rPr>
            <a:t>Focused, sustained or "Surveillance"</a:t>
          </a:r>
          <a:endParaRPr lang="es-ES" sz="1400" b="0">
            <a:solidFill>
              <a:sysClr val="window" lastClr="FFFFFF"/>
            </a:solidFill>
            <a:latin typeface="+mn-lt"/>
            <a:ea typeface="+mn-ea"/>
            <a:cs typeface="+mn-cs"/>
          </a:endParaRPr>
        </a:p>
      </dgm:t>
    </dgm:pt>
    <dgm:pt modelId="{858573B1-BFED-4C5C-90AE-D9F6DBDE88B0}" type="parTrans" cxnId="{8DBA9E0A-0D0E-442A-9024-E4575FCB3821}">
      <dgm:prSet/>
      <dgm:spPr/>
      <dgm:t>
        <a:bodyPr/>
        <a:lstStyle/>
        <a:p>
          <a:endParaRPr lang="es-ES" sz="1400" b="0">
            <a:latin typeface="+mn-lt"/>
          </a:endParaRPr>
        </a:p>
      </dgm:t>
    </dgm:pt>
    <dgm:pt modelId="{70326C1D-F37D-40BA-93A4-53370F9F894B}" type="sibTrans" cxnId="{8DBA9E0A-0D0E-442A-9024-E4575FCB3821}">
      <dgm:prSet/>
      <dgm:spPr/>
      <dgm:t>
        <a:bodyPr/>
        <a:lstStyle/>
        <a:p>
          <a:endParaRPr lang="es-ES" sz="1400" b="0">
            <a:latin typeface="+mn-lt"/>
          </a:endParaRPr>
        </a:p>
      </dgm:t>
    </dgm:pt>
    <dgm:pt modelId="{DF48E9AA-E44D-4C47-9DD3-879880E5399C}">
      <dgm:prSet phldrT="[Texto]" custT="1"/>
      <dgm:spPr>
        <a:xfrm rot="10800000">
          <a:off x="1448876" y="1063847"/>
          <a:ext cx="1169793" cy="1300257"/>
        </a:xfrm>
        <a:prstGeom prst="round2SameRect">
          <a:avLst>
            <a:gd name="adj1" fmla="val 10500"/>
            <a:gd name="adj2" fmla="val 0"/>
          </a:avLst>
        </a:prstGeom>
        <a:gradFill rotWithShape="0">
          <a:gsLst>
            <a:gs pos="0">
              <a:srgbClr val="4472C4">
                <a:hueOff val="-2451115"/>
                <a:satOff val="-3409"/>
                <a:lumOff val="-1307"/>
                <a:alphaOff val="0"/>
                <a:satMod val="103000"/>
                <a:lumMod val="102000"/>
                <a:tint val="94000"/>
              </a:srgbClr>
            </a:gs>
            <a:gs pos="50000">
              <a:srgbClr val="4472C4">
                <a:hueOff val="-2451115"/>
                <a:satOff val="-3409"/>
                <a:lumOff val="-1307"/>
                <a:alphaOff val="0"/>
                <a:satMod val="110000"/>
                <a:lumMod val="100000"/>
                <a:shade val="100000"/>
              </a:srgbClr>
            </a:gs>
            <a:gs pos="100000">
              <a:srgbClr val="4472C4">
                <a:hueOff val="-2451115"/>
                <a:satOff val="-3409"/>
                <a:lumOff val="-130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n-GB" sz="1400" b="0" dirty="0">
              <a:solidFill>
                <a:sysClr val="window" lastClr="FFFFFF"/>
              </a:solidFill>
              <a:latin typeface="+mn-lt"/>
              <a:ea typeface="+mn-ea"/>
              <a:cs typeface="+mn-cs"/>
            </a:rPr>
            <a:t>Selective</a:t>
          </a:r>
          <a:endParaRPr lang="es-ES" sz="1400" b="0" dirty="0">
            <a:solidFill>
              <a:sysClr val="window" lastClr="FFFFFF"/>
            </a:solidFill>
            <a:latin typeface="+mn-lt"/>
            <a:ea typeface="+mn-ea"/>
            <a:cs typeface="+mn-cs"/>
          </a:endParaRPr>
        </a:p>
      </dgm:t>
    </dgm:pt>
    <dgm:pt modelId="{BD9C9A0A-B041-41A1-ABC6-F7E6B98C2B42}" type="parTrans" cxnId="{B0398E40-C9E3-4638-9776-014CC843CB54}">
      <dgm:prSet/>
      <dgm:spPr/>
      <dgm:t>
        <a:bodyPr/>
        <a:lstStyle/>
        <a:p>
          <a:endParaRPr lang="es-ES" sz="1400" b="0">
            <a:latin typeface="+mn-lt"/>
          </a:endParaRPr>
        </a:p>
      </dgm:t>
    </dgm:pt>
    <dgm:pt modelId="{DEC0D2E9-6C1C-469C-AD3A-F2ECCF318974}" type="sibTrans" cxnId="{B0398E40-C9E3-4638-9776-014CC843CB54}">
      <dgm:prSet/>
      <dgm:spPr/>
      <dgm:t>
        <a:bodyPr/>
        <a:lstStyle/>
        <a:p>
          <a:endParaRPr lang="es-ES" sz="1400" b="0">
            <a:latin typeface="+mn-lt"/>
          </a:endParaRPr>
        </a:p>
      </dgm:t>
    </dgm:pt>
    <dgm:pt modelId="{DCD48D60-2148-4348-81B8-B39938F005B1}">
      <dgm:prSet phldrT="[Texto]" custT="1"/>
      <dgm:spPr>
        <a:xfrm rot="10800000">
          <a:off x="2735649" y="1063847"/>
          <a:ext cx="1169793" cy="1300257"/>
        </a:xfrm>
        <a:prstGeom prst="round2SameRect">
          <a:avLst>
            <a:gd name="adj1" fmla="val 10500"/>
            <a:gd name="adj2" fmla="val 0"/>
          </a:avLst>
        </a:prstGeom>
        <a:gradFill rotWithShape="0">
          <a:gsLst>
            <a:gs pos="0">
              <a:srgbClr val="4472C4">
                <a:hueOff val="-4902230"/>
                <a:satOff val="-6819"/>
                <a:lumOff val="-2615"/>
                <a:alphaOff val="0"/>
                <a:satMod val="103000"/>
                <a:lumMod val="102000"/>
                <a:tint val="94000"/>
              </a:srgbClr>
            </a:gs>
            <a:gs pos="50000">
              <a:srgbClr val="4472C4">
                <a:hueOff val="-4902230"/>
                <a:satOff val="-6819"/>
                <a:lumOff val="-2615"/>
                <a:alphaOff val="0"/>
                <a:satMod val="110000"/>
                <a:lumMod val="100000"/>
                <a:shade val="100000"/>
              </a:srgbClr>
            </a:gs>
            <a:gs pos="100000">
              <a:srgbClr val="4472C4">
                <a:hueOff val="-4902230"/>
                <a:satOff val="-6819"/>
                <a:lumOff val="-261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n-GB" sz="1400" b="0">
              <a:solidFill>
                <a:sysClr val="window" lastClr="FFFFFF"/>
              </a:solidFill>
              <a:latin typeface="+mn-lt"/>
              <a:ea typeface="+mn-ea"/>
              <a:cs typeface="+mn-cs"/>
            </a:rPr>
            <a:t>Alternating or divided </a:t>
          </a:r>
          <a:endParaRPr lang="es-ES" sz="1400" b="0">
            <a:solidFill>
              <a:sysClr val="window" lastClr="FFFFFF"/>
            </a:solidFill>
            <a:latin typeface="+mn-lt"/>
            <a:ea typeface="+mn-ea"/>
            <a:cs typeface="+mn-cs"/>
          </a:endParaRPr>
        </a:p>
      </dgm:t>
    </dgm:pt>
    <dgm:pt modelId="{7EF2589B-1977-4B2D-B496-7B12CBD4806F}" type="parTrans" cxnId="{F252285A-80AD-4D64-A623-9DC2F2520700}">
      <dgm:prSet/>
      <dgm:spPr/>
      <dgm:t>
        <a:bodyPr/>
        <a:lstStyle/>
        <a:p>
          <a:endParaRPr lang="es-ES" sz="1400" b="0">
            <a:latin typeface="+mn-lt"/>
          </a:endParaRPr>
        </a:p>
      </dgm:t>
    </dgm:pt>
    <dgm:pt modelId="{83E609A8-A89A-4885-9FBB-163BAA3CF5A9}" type="sibTrans" cxnId="{F252285A-80AD-4D64-A623-9DC2F2520700}">
      <dgm:prSet/>
      <dgm:spPr/>
      <dgm:t>
        <a:bodyPr/>
        <a:lstStyle/>
        <a:p>
          <a:endParaRPr lang="es-ES" sz="1400" b="0">
            <a:latin typeface="+mn-lt"/>
          </a:endParaRPr>
        </a:p>
      </dgm:t>
    </dgm:pt>
    <dgm:pt modelId="{3BB826C0-35CA-462F-B4ED-B60FCE6D92B4}">
      <dgm:prSet phldrT="[Texto]" custT="1"/>
      <dgm:spPr>
        <a:xfrm rot="10800000">
          <a:off x="4022422" y="1063847"/>
          <a:ext cx="1169793" cy="1300257"/>
        </a:xfrm>
        <a:prstGeom prst="round2SameRect">
          <a:avLst>
            <a:gd name="adj1" fmla="val 10500"/>
            <a:gd name="adj2" fmla="val 0"/>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s-ES" sz="1400" b="0">
              <a:solidFill>
                <a:sysClr val="window" lastClr="FFFFFF"/>
              </a:solidFill>
              <a:latin typeface="+mn-lt"/>
              <a:ea typeface="+mn-ea"/>
              <a:cs typeface="+mn-cs"/>
            </a:rPr>
            <a:t>Complex</a:t>
          </a:r>
        </a:p>
      </dgm:t>
    </dgm:pt>
    <dgm:pt modelId="{D37D7BD8-EEA9-49F2-8FF4-CDE52D85DD08}" type="parTrans" cxnId="{D21939FB-8CC2-42CB-8A8A-271288DED841}">
      <dgm:prSet/>
      <dgm:spPr/>
      <dgm:t>
        <a:bodyPr/>
        <a:lstStyle/>
        <a:p>
          <a:endParaRPr lang="es-ES" sz="1400" b="0">
            <a:latin typeface="+mn-lt"/>
          </a:endParaRPr>
        </a:p>
      </dgm:t>
    </dgm:pt>
    <dgm:pt modelId="{73DBCE48-865F-4A8A-BDA0-1B9D61D7F79A}" type="sibTrans" cxnId="{D21939FB-8CC2-42CB-8A8A-271288DED841}">
      <dgm:prSet/>
      <dgm:spPr/>
      <dgm:t>
        <a:bodyPr/>
        <a:lstStyle/>
        <a:p>
          <a:endParaRPr lang="es-ES" sz="1400" b="0">
            <a:latin typeface="+mn-lt"/>
          </a:endParaRPr>
        </a:p>
      </dgm:t>
    </dgm:pt>
    <dgm:pt modelId="{966FD4C0-A4F9-4AEC-975F-531C856927CC}" type="pres">
      <dgm:prSet presAssocID="{4D720E29-2708-468E-AD71-20D6E47AF6F8}" presName="Name0" presStyleCnt="0">
        <dgm:presLayoutVars>
          <dgm:dir/>
          <dgm:resizeHandles val="exact"/>
        </dgm:presLayoutVars>
      </dgm:prSet>
      <dgm:spPr/>
    </dgm:pt>
    <dgm:pt modelId="{7EDA9909-AD08-4185-8210-D22F5AFE7C47}" type="pres">
      <dgm:prSet presAssocID="{4D720E29-2708-468E-AD71-20D6E47AF6F8}" presName="bkgdShp" presStyleLbl="alignAccFollowNode1" presStyleIdx="0" presStyleCnt="1"/>
      <dgm:spPr>
        <a:xfrm>
          <a:off x="0" y="0"/>
          <a:ext cx="5354320" cy="1063847"/>
        </a:xfrm>
        <a:prstGeom prst="roundRect">
          <a:avLst>
            <a:gd name="adj" fmla="val 10000"/>
          </a:avLst>
        </a:prstGeom>
        <a:solidFill>
          <a:srgbClr val="4472C4">
            <a:tint val="40000"/>
            <a:alpha val="90000"/>
            <a:hueOff val="0"/>
            <a:satOff val="0"/>
            <a:lumOff val="0"/>
            <a:alphaOff val="0"/>
          </a:srgbClr>
        </a:solidFill>
        <a:ln w="6350" cap="flat" cmpd="sng" algn="ctr">
          <a:solidFill>
            <a:srgbClr val="4472C4">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dgm:spPr>
    </dgm:pt>
    <dgm:pt modelId="{E4D2979A-1999-4939-8DDF-338D281BDDFB}" type="pres">
      <dgm:prSet presAssocID="{4D720E29-2708-468E-AD71-20D6E47AF6F8}" presName="linComp" presStyleCnt="0"/>
      <dgm:spPr/>
    </dgm:pt>
    <dgm:pt modelId="{622C96AC-C2CD-4ED0-B7D3-D94DD3722956}" type="pres">
      <dgm:prSet presAssocID="{A6CDA135-7448-4CF9-9937-88F5EE796832}" presName="compNode" presStyleCnt="0"/>
      <dgm:spPr/>
    </dgm:pt>
    <dgm:pt modelId="{E91494F9-54D3-4B5F-88F4-8A75D339DECA}" type="pres">
      <dgm:prSet presAssocID="{A6CDA135-7448-4CF9-9937-88F5EE796832}" presName="node" presStyleLbl="node1" presStyleIdx="0" presStyleCnt="4" custScaleX="111691">
        <dgm:presLayoutVars>
          <dgm:bulletEnabled val="1"/>
        </dgm:presLayoutVars>
      </dgm:prSet>
      <dgm:spPr/>
    </dgm:pt>
    <dgm:pt modelId="{A16A8DF5-2EFA-4911-8B7B-F7BD90FF76A1}" type="pres">
      <dgm:prSet presAssocID="{A6CDA135-7448-4CF9-9937-88F5EE796832}" presName="invisiNode" presStyleLbl="node1" presStyleIdx="0" presStyleCnt="4"/>
      <dgm:spPr/>
    </dgm:pt>
    <dgm:pt modelId="{829E8749-5C45-459C-A4BF-DC6E9B978131}" type="pres">
      <dgm:prSet presAssocID="{A6CDA135-7448-4CF9-9937-88F5EE796832}" presName="imagNode" presStyleLbl="fgImgPlace1" presStyleIdx="0" presStyleCnt="4"/>
      <dgm:spPr>
        <a:xfrm>
          <a:off x="162104" y="141846"/>
          <a:ext cx="1169793" cy="7801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3000" b="-63000"/>
          </a:stretch>
        </a:blipFill>
        <a:ln>
          <a:noFill/>
        </a:ln>
        <a:effectLst/>
        <a:scene3d>
          <a:camera prst="orthographicFront"/>
          <a:lightRig rig="flat" dir="t"/>
        </a:scene3d>
        <a:sp3d z="127000" prstMaterial="plastic">
          <a:bevelT w="88900" h="88900"/>
          <a:bevelB w="88900" h="31750" prst="angle"/>
        </a:sp3d>
      </dgm:spPr>
    </dgm:pt>
    <dgm:pt modelId="{3FCBAE0E-C4D4-4694-9293-A7F29EB24AAC}" type="pres">
      <dgm:prSet presAssocID="{70326C1D-F37D-40BA-93A4-53370F9F894B}" presName="sibTrans" presStyleLbl="sibTrans2D1" presStyleIdx="0" presStyleCnt="0"/>
      <dgm:spPr/>
    </dgm:pt>
    <dgm:pt modelId="{8B7FAB7F-0AD9-4DCE-A647-0DE4522EF4B6}" type="pres">
      <dgm:prSet presAssocID="{DF48E9AA-E44D-4C47-9DD3-879880E5399C}" presName="compNode" presStyleCnt="0"/>
      <dgm:spPr/>
    </dgm:pt>
    <dgm:pt modelId="{C858CEAD-4BF0-4EE2-982E-2D3F7D832FBF}" type="pres">
      <dgm:prSet presAssocID="{DF48E9AA-E44D-4C47-9DD3-879880E5399C}" presName="node" presStyleLbl="node1" presStyleIdx="1" presStyleCnt="4" custScaleX="97493">
        <dgm:presLayoutVars>
          <dgm:bulletEnabled val="1"/>
        </dgm:presLayoutVars>
      </dgm:prSet>
      <dgm:spPr/>
    </dgm:pt>
    <dgm:pt modelId="{7067BD3F-43CF-402F-B57B-22319D9632C9}" type="pres">
      <dgm:prSet presAssocID="{DF48E9AA-E44D-4C47-9DD3-879880E5399C}" presName="invisiNode" presStyleLbl="node1" presStyleIdx="1" presStyleCnt="4"/>
      <dgm:spPr/>
    </dgm:pt>
    <dgm:pt modelId="{FE681411-F7A6-4AEA-B89A-5605E9964C0F}" type="pres">
      <dgm:prSet presAssocID="{DF48E9AA-E44D-4C47-9DD3-879880E5399C}" presName="imagNode" presStyleLbl="fgImgPlace1" presStyleIdx="1" presStyleCnt="4"/>
      <dgm:spPr>
        <a:xfrm>
          <a:off x="1448876" y="141846"/>
          <a:ext cx="1169793" cy="78015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27000" prstMaterial="plastic">
          <a:bevelT w="88900" h="88900"/>
          <a:bevelB w="88900" h="31750" prst="angle"/>
        </a:sp3d>
      </dgm:spPr>
    </dgm:pt>
    <dgm:pt modelId="{C0848B44-C8E8-436A-9C2A-4223B33F348B}" type="pres">
      <dgm:prSet presAssocID="{DEC0D2E9-6C1C-469C-AD3A-F2ECCF318974}" presName="sibTrans" presStyleLbl="sibTrans2D1" presStyleIdx="0" presStyleCnt="0"/>
      <dgm:spPr/>
    </dgm:pt>
    <dgm:pt modelId="{FDFF21A2-9FF4-4D4E-8691-D7286339FA1A}" type="pres">
      <dgm:prSet presAssocID="{DCD48D60-2148-4348-81B8-B39938F005B1}" presName="compNode" presStyleCnt="0"/>
      <dgm:spPr/>
    </dgm:pt>
    <dgm:pt modelId="{B522979A-56D9-4FD2-A73E-964868EF8D6A}" type="pres">
      <dgm:prSet presAssocID="{DCD48D60-2148-4348-81B8-B39938F005B1}" presName="node" presStyleLbl="node1" presStyleIdx="2" presStyleCnt="4">
        <dgm:presLayoutVars>
          <dgm:bulletEnabled val="1"/>
        </dgm:presLayoutVars>
      </dgm:prSet>
      <dgm:spPr/>
    </dgm:pt>
    <dgm:pt modelId="{D1462399-83E8-4A36-ADD9-CFDCF7E631EE}" type="pres">
      <dgm:prSet presAssocID="{DCD48D60-2148-4348-81B8-B39938F005B1}" presName="invisiNode" presStyleLbl="node1" presStyleIdx="2" presStyleCnt="4"/>
      <dgm:spPr/>
    </dgm:pt>
    <dgm:pt modelId="{D3E765D0-CDDC-418A-BF3B-BFEED8D9E68D}" type="pres">
      <dgm:prSet presAssocID="{DCD48D60-2148-4348-81B8-B39938F005B1}" presName="imagNode" presStyleLbl="fgImgPlace1" presStyleIdx="2" presStyleCnt="4"/>
      <dgm:spPr>
        <a:xfrm>
          <a:off x="2735649" y="141846"/>
          <a:ext cx="1169793" cy="78015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gm:spPr>
    </dgm:pt>
    <dgm:pt modelId="{BB4D856D-38BB-4FF7-A9C5-AA6C6BEC36DD}" type="pres">
      <dgm:prSet presAssocID="{83E609A8-A89A-4885-9FBB-163BAA3CF5A9}" presName="sibTrans" presStyleLbl="sibTrans2D1" presStyleIdx="0" presStyleCnt="0"/>
      <dgm:spPr/>
    </dgm:pt>
    <dgm:pt modelId="{D450E8B7-A64E-4B8A-9371-7D56CF835A59}" type="pres">
      <dgm:prSet presAssocID="{3BB826C0-35CA-462F-B4ED-B60FCE6D92B4}" presName="compNode" presStyleCnt="0"/>
      <dgm:spPr/>
    </dgm:pt>
    <dgm:pt modelId="{D4A43025-DA25-4F44-B729-1ABD005E6FB2}" type="pres">
      <dgm:prSet presAssocID="{3BB826C0-35CA-462F-B4ED-B60FCE6D92B4}" presName="node" presStyleLbl="node1" presStyleIdx="3" presStyleCnt="4">
        <dgm:presLayoutVars>
          <dgm:bulletEnabled val="1"/>
        </dgm:presLayoutVars>
      </dgm:prSet>
      <dgm:spPr/>
    </dgm:pt>
    <dgm:pt modelId="{1597123E-E753-4DE6-9378-64754CC2A0FA}" type="pres">
      <dgm:prSet presAssocID="{3BB826C0-35CA-462F-B4ED-B60FCE6D92B4}" presName="invisiNode" presStyleLbl="node1" presStyleIdx="3" presStyleCnt="4"/>
      <dgm:spPr/>
    </dgm:pt>
    <dgm:pt modelId="{DBB3D3AB-58E1-4BA5-90CD-AB50C0816778}" type="pres">
      <dgm:prSet presAssocID="{3BB826C0-35CA-462F-B4ED-B60FCE6D92B4}" presName="imagNode" presStyleLbl="fgImgPlace1" presStyleIdx="3" presStyleCnt="4"/>
      <dgm:spPr>
        <a:xfrm>
          <a:off x="4022422" y="141846"/>
          <a:ext cx="1169793" cy="78015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a:ln>
          <a:noFill/>
        </a:ln>
        <a:effectLst/>
        <a:scene3d>
          <a:camera prst="orthographicFront"/>
          <a:lightRig rig="flat" dir="t"/>
        </a:scene3d>
        <a:sp3d z="127000" prstMaterial="plastic">
          <a:bevelT w="88900" h="88900"/>
          <a:bevelB w="88900" h="31750" prst="angle"/>
        </a:sp3d>
      </dgm:spPr>
    </dgm:pt>
  </dgm:ptLst>
  <dgm:cxnLst>
    <dgm:cxn modelId="{8DBA9E0A-0D0E-442A-9024-E4575FCB3821}" srcId="{4D720E29-2708-468E-AD71-20D6E47AF6F8}" destId="{A6CDA135-7448-4CF9-9937-88F5EE796832}" srcOrd="0" destOrd="0" parTransId="{858573B1-BFED-4C5C-90AE-D9F6DBDE88B0}" sibTransId="{70326C1D-F37D-40BA-93A4-53370F9F894B}"/>
    <dgm:cxn modelId="{54FBB523-D2B0-49B2-9B53-E0D0B7186FD0}" type="presOf" srcId="{DEC0D2E9-6C1C-469C-AD3A-F2ECCF318974}" destId="{C0848B44-C8E8-436A-9C2A-4223B33F348B}" srcOrd="0" destOrd="0" presId="urn:microsoft.com/office/officeart/2005/8/layout/pList2#1"/>
    <dgm:cxn modelId="{FD23BF29-95EC-4E86-8764-036CE8D179B1}" type="presOf" srcId="{4D720E29-2708-468E-AD71-20D6E47AF6F8}" destId="{966FD4C0-A4F9-4AEC-975F-531C856927CC}" srcOrd="0" destOrd="0" presId="urn:microsoft.com/office/officeart/2005/8/layout/pList2#1"/>
    <dgm:cxn modelId="{B0398E40-C9E3-4638-9776-014CC843CB54}" srcId="{4D720E29-2708-468E-AD71-20D6E47AF6F8}" destId="{DF48E9AA-E44D-4C47-9DD3-879880E5399C}" srcOrd="1" destOrd="0" parTransId="{BD9C9A0A-B041-41A1-ABC6-F7E6B98C2B42}" sibTransId="{DEC0D2E9-6C1C-469C-AD3A-F2ECCF318974}"/>
    <dgm:cxn modelId="{C8668A6C-2A73-4371-9CAF-7FB7C2492A68}" type="presOf" srcId="{3BB826C0-35CA-462F-B4ED-B60FCE6D92B4}" destId="{D4A43025-DA25-4F44-B729-1ABD005E6FB2}" srcOrd="0" destOrd="0" presId="urn:microsoft.com/office/officeart/2005/8/layout/pList2#1"/>
    <dgm:cxn modelId="{F252285A-80AD-4D64-A623-9DC2F2520700}" srcId="{4D720E29-2708-468E-AD71-20D6E47AF6F8}" destId="{DCD48D60-2148-4348-81B8-B39938F005B1}" srcOrd="2" destOrd="0" parTransId="{7EF2589B-1977-4B2D-B496-7B12CBD4806F}" sibTransId="{83E609A8-A89A-4885-9FBB-163BAA3CF5A9}"/>
    <dgm:cxn modelId="{75F5BE8B-10B4-4569-8AB3-B14903ECC723}" type="presOf" srcId="{DF48E9AA-E44D-4C47-9DD3-879880E5399C}" destId="{C858CEAD-4BF0-4EE2-982E-2D3F7D832FBF}" srcOrd="0" destOrd="0" presId="urn:microsoft.com/office/officeart/2005/8/layout/pList2#1"/>
    <dgm:cxn modelId="{BA39A890-C89F-4479-81AA-2F7828C5013C}" type="presOf" srcId="{A6CDA135-7448-4CF9-9937-88F5EE796832}" destId="{E91494F9-54D3-4B5F-88F4-8A75D339DECA}" srcOrd="0" destOrd="0" presId="urn:microsoft.com/office/officeart/2005/8/layout/pList2#1"/>
    <dgm:cxn modelId="{AC5FA195-E5E5-4619-B379-5F881312AC15}" type="presOf" srcId="{70326C1D-F37D-40BA-93A4-53370F9F894B}" destId="{3FCBAE0E-C4D4-4694-9293-A7F29EB24AAC}" srcOrd="0" destOrd="0" presId="urn:microsoft.com/office/officeart/2005/8/layout/pList2#1"/>
    <dgm:cxn modelId="{B3F735D2-E90E-493E-82A8-E8C9A0694E30}" type="presOf" srcId="{83E609A8-A89A-4885-9FBB-163BAA3CF5A9}" destId="{BB4D856D-38BB-4FF7-A9C5-AA6C6BEC36DD}" srcOrd="0" destOrd="0" presId="urn:microsoft.com/office/officeart/2005/8/layout/pList2#1"/>
    <dgm:cxn modelId="{74AD75E2-BFEB-4F97-B1C0-EDD19D57FA3A}" type="presOf" srcId="{DCD48D60-2148-4348-81B8-B39938F005B1}" destId="{B522979A-56D9-4FD2-A73E-964868EF8D6A}" srcOrd="0" destOrd="0" presId="urn:microsoft.com/office/officeart/2005/8/layout/pList2#1"/>
    <dgm:cxn modelId="{D21939FB-8CC2-42CB-8A8A-271288DED841}" srcId="{4D720E29-2708-468E-AD71-20D6E47AF6F8}" destId="{3BB826C0-35CA-462F-B4ED-B60FCE6D92B4}" srcOrd="3" destOrd="0" parTransId="{D37D7BD8-EEA9-49F2-8FF4-CDE52D85DD08}" sibTransId="{73DBCE48-865F-4A8A-BDA0-1B9D61D7F79A}"/>
    <dgm:cxn modelId="{3CEC437C-2C66-49A1-B65D-615115C44136}" type="presParOf" srcId="{966FD4C0-A4F9-4AEC-975F-531C856927CC}" destId="{7EDA9909-AD08-4185-8210-D22F5AFE7C47}" srcOrd="0" destOrd="0" presId="urn:microsoft.com/office/officeart/2005/8/layout/pList2#1"/>
    <dgm:cxn modelId="{C2FE6946-1E1A-4BCD-A3E6-D423AAF9AE5B}" type="presParOf" srcId="{966FD4C0-A4F9-4AEC-975F-531C856927CC}" destId="{E4D2979A-1999-4939-8DDF-338D281BDDFB}" srcOrd="1" destOrd="0" presId="urn:microsoft.com/office/officeart/2005/8/layout/pList2#1"/>
    <dgm:cxn modelId="{78808ABC-DD3F-49E6-80A4-3A058D7212AE}" type="presParOf" srcId="{E4D2979A-1999-4939-8DDF-338D281BDDFB}" destId="{622C96AC-C2CD-4ED0-B7D3-D94DD3722956}" srcOrd="0" destOrd="0" presId="urn:microsoft.com/office/officeart/2005/8/layout/pList2#1"/>
    <dgm:cxn modelId="{E752CEA1-D929-4E34-A9C7-1CEAE99A3ACB}" type="presParOf" srcId="{622C96AC-C2CD-4ED0-B7D3-D94DD3722956}" destId="{E91494F9-54D3-4B5F-88F4-8A75D339DECA}" srcOrd="0" destOrd="0" presId="urn:microsoft.com/office/officeart/2005/8/layout/pList2#1"/>
    <dgm:cxn modelId="{E5076999-96F8-415F-B214-BFFB58608286}" type="presParOf" srcId="{622C96AC-C2CD-4ED0-B7D3-D94DD3722956}" destId="{A16A8DF5-2EFA-4911-8B7B-F7BD90FF76A1}" srcOrd="1" destOrd="0" presId="urn:microsoft.com/office/officeart/2005/8/layout/pList2#1"/>
    <dgm:cxn modelId="{B510D6CE-2A50-4076-85A9-95335071ED16}" type="presParOf" srcId="{622C96AC-C2CD-4ED0-B7D3-D94DD3722956}" destId="{829E8749-5C45-459C-A4BF-DC6E9B978131}" srcOrd="2" destOrd="0" presId="urn:microsoft.com/office/officeart/2005/8/layout/pList2#1"/>
    <dgm:cxn modelId="{3973E47F-7429-4B6D-BDDB-E70502F63794}" type="presParOf" srcId="{E4D2979A-1999-4939-8DDF-338D281BDDFB}" destId="{3FCBAE0E-C4D4-4694-9293-A7F29EB24AAC}" srcOrd="1" destOrd="0" presId="urn:microsoft.com/office/officeart/2005/8/layout/pList2#1"/>
    <dgm:cxn modelId="{364CAE61-4465-4D9E-9B0E-73E174CB6226}" type="presParOf" srcId="{E4D2979A-1999-4939-8DDF-338D281BDDFB}" destId="{8B7FAB7F-0AD9-4DCE-A647-0DE4522EF4B6}" srcOrd="2" destOrd="0" presId="urn:microsoft.com/office/officeart/2005/8/layout/pList2#1"/>
    <dgm:cxn modelId="{D61032EB-1188-44B2-B24F-C0631B0517DE}" type="presParOf" srcId="{8B7FAB7F-0AD9-4DCE-A647-0DE4522EF4B6}" destId="{C858CEAD-4BF0-4EE2-982E-2D3F7D832FBF}" srcOrd="0" destOrd="0" presId="urn:microsoft.com/office/officeart/2005/8/layout/pList2#1"/>
    <dgm:cxn modelId="{583238CC-ADF0-4BB2-8495-8218EA2440B5}" type="presParOf" srcId="{8B7FAB7F-0AD9-4DCE-A647-0DE4522EF4B6}" destId="{7067BD3F-43CF-402F-B57B-22319D9632C9}" srcOrd="1" destOrd="0" presId="urn:microsoft.com/office/officeart/2005/8/layout/pList2#1"/>
    <dgm:cxn modelId="{001045E8-EC1E-4D33-AE6B-9826C047DACC}" type="presParOf" srcId="{8B7FAB7F-0AD9-4DCE-A647-0DE4522EF4B6}" destId="{FE681411-F7A6-4AEA-B89A-5605E9964C0F}" srcOrd="2" destOrd="0" presId="urn:microsoft.com/office/officeart/2005/8/layout/pList2#1"/>
    <dgm:cxn modelId="{190DADB4-B2F1-4BDC-91E7-DCD950369482}" type="presParOf" srcId="{E4D2979A-1999-4939-8DDF-338D281BDDFB}" destId="{C0848B44-C8E8-436A-9C2A-4223B33F348B}" srcOrd="3" destOrd="0" presId="urn:microsoft.com/office/officeart/2005/8/layout/pList2#1"/>
    <dgm:cxn modelId="{28CE5489-5319-4867-B554-57B8AB9A278B}" type="presParOf" srcId="{E4D2979A-1999-4939-8DDF-338D281BDDFB}" destId="{FDFF21A2-9FF4-4D4E-8691-D7286339FA1A}" srcOrd="4" destOrd="0" presId="urn:microsoft.com/office/officeart/2005/8/layout/pList2#1"/>
    <dgm:cxn modelId="{E88F1BFF-AEB2-4B3C-A62D-C68140099AE4}" type="presParOf" srcId="{FDFF21A2-9FF4-4D4E-8691-D7286339FA1A}" destId="{B522979A-56D9-4FD2-A73E-964868EF8D6A}" srcOrd="0" destOrd="0" presId="urn:microsoft.com/office/officeart/2005/8/layout/pList2#1"/>
    <dgm:cxn modelId="{8107C2A4-DE29-4B07-9244-001E9903DBA2}" type="presParOf" srcId="{FDFF21A2-9FF4-4D4E-8691-D7286339FA1A}" destId="{D1462399-83E8-4A36-ADD9-CFDCF7E631EE}" srcOrd="1" destOrd="0" presId="urn:microsoft.com/office/officeart/2005/8/layout/pList2#1"/>
    <dgm:cxn modelId="{7CB3AC03-D103-4252-868D-13765B48377D}" type="presParOf" srcId="{FDFF21A2-9FF4-4D4E-8691-D7286339FA1A}" destId="{D3E765D0-CDDC-418A-BF3B-BFEED8D9E68D}" srcOrd="2" destOrd="0" presId="urn:microsoft.com/office/officeart/2005/8/layout/pList2#1"/>
    <dgm:cxn modelId="{624448E7-9905-46BF-9BBA-D47777E9B0B8}" type="presParOf" srcId="{E4D2979A-1999-4939-8DDF-338D281BDDFB}" destId="{BB4D856D-38BB-4FF7-A9C5-AA6C6BEC36DD}" srcOrd="5" destOrd="0" presId="urn:microsoft.com/office/officeart/2005/8/layout/pList2#1"/>
    <dgm:cxn modelId="{9699C762-3C2A-4DDF-BCFA-072307F8A82D}" type="presParOf" srcId="{E4D2979A-1999-4939-8DDF-338D281BDDFB}" destId="{D450E8B7-A64E-4B8A-9371-7D56CF835A59}" srcOrd="6" destOrd="0" presId="urn:microsoft.com/office/officeart/2005/8/layout/pList2#1"/>
    <dgm:cxn modelId="{236D8A01-685B-430B-9A04-9986991E4A1E}" type="presParOf" srcId="{D450E8B7-A64E-4B8A-9371-7D56CF835A59}" destId="{D4A43025-DA25-4F44-B729-1ABD005E6FB2}" srcOrd="0" destOrd="0" presId="urn:microsoft.com/office/officeart/2005/8/layout/pList2#1"/>
    <dgm:cxn modelId="{16114BBB-0351-452A-A4E3-19C3CE94ECE8}" type="presParOf" srcId="{D450E8B7-A64E-4B8A-9371-7D56CF835A59}" destId="{1597123E-E753-4DE6-9378-64754CC2A0FA}" srcOrd="1" destOrd="0" presId="urn:microsoft.com/office/officeart/2005/8/layout/pList2#1"/>
    <dgm:cxn modelId="{B0C91335-428C-4099-87FA-E61D7995CB87}" type="presParOf" srcId="{D450E8B7-A64E-4B8A-9371-7D56CF835A59}" destId="{DBB3D3AB-58E1-4BA5-90CD-AB50C081677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BA89BA-C09C-4BB0-B1ED-43980DB1866F}" type="doc">
      <dgm:prSet loTypeId="urn:microsoft.com/office/officeart/2005/8/layout/vList4#2" loCatId="list" qsTypeId="urn:microsoft.com/office/officeart/2005/8/quickstyle/3d3" qsCatId="3D" csTypeId="urn:microsoft.com/office/officeart/2005/8/colors/colorful5" csCatId="colorful" phldr="1"/>
      <dgm:spPr/>
      <dgm:t>
        <a:bodyPr/>
        <a:lstStyle/>
        <a:p>
          <a:endParaRPr lang="es-ES"/>
        </a:p>
      </dgm:t>
    </dgm:pt>
    <dgm:pt modelId="{5392D03B-9D86-48B6-AAC3-D685F92335BB}">
      <dgm:prSet phldrT="[Texto]" custT="1"/>
      <dgm:spPr>
        <a:xfrm>
          <a:off x="0" y="0"/>
          <a:ext cx="3161030" cy="615998"/>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By the nature</a:t>
          </a:r>
        </a:p>
      </dgm:t>
    </dgm:pt>
    <dgm:pt modelId="{95546C92-8334-4D85-BA62-06F7CAA567E8}" type="parTrans" cxnId="{0AF7B6A9-6D81-45DB-B187-90689136FB1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C895FBD-DB34-4FBE-BEE8-9AF3780DBC62}" type="sibTrans" cxnId="{0AF7B6A9-6D81-45DB-B187-90689136FB1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0F11F402-3F8C-4400-AB29-F8D95CF39507}">
      <dgm:prSet phldrT="[Texto]" custT="1"/>
      <dgm:spPr>
        <a:xfrm>
          <a:off x="0" y="0"/>
          <a:ext cx="3161030" cy="615998"/>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Verbal</a:t>
          </a:r>
        </a:p>
      </dgm:t>
    </dgm:pt>
    <dgm:pt modelId="{BCD7F371-066E-4018-A144-466F66F43CF1}" type="parTrans" cxnId="{E8E0E0BC-AA60-4FF4-A8A1-CEEAA59385F3}">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863E810-A6DF-4370-96DB-886374104000}" type="sibTrans" cxnId="{E8E0E0BC-AA60-4FF4-A8A1-CEEAA59385F3}">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17EE41AB-2998-47F9-803F-AF3D7E28E990}">
      <dgm:prSet phldrT="[Texto]" custT="1"/>
      <dgm:spPr>
        <a:xfrm>
          <a:off x="0" y="0"/>
          <a:ext cx="3161030" cy="615998"/>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Non verbal</a:t>
          </a:r>
        </a:p>
      </dgm:t>
    </dgm:pt>
    <dgm:pt modelId="{D6067E0A-AD7C-47A0-AAEB-F0163B1E83D1}" type="parTrans" cxnId="{8274F7EA-B08E-4730-9F84-FB5CDD42CAC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3BC57B3B-257D-4721-9844-1D68C275421C}" type="sibTrans" cxnId="{8274F7EA-B08E-4730-9F84-FB5CDD42CAC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1FE99401-63F5-4871-AB1C-5657871727DE}">
      <dgm:prSet phldrT="[Texto]" custT="1"/>
      <dgm:spPr>
        <a:xfrm>
          <a:off x="0" y="677598"/>
          <a:ext cx="3161030" cy="615998"/>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By the type</a:t>
          </a:r>
        </a:p>
      </dgm:t>
    </dgm:pt>
    <dgm:pt modelId="{5E76A7E2-CE80-4002-A7F1-3B7B969E8701}" type="parTrans" cxnId="{B26AB94E-8ACC-406C-902B-F43C46B4951A}">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B069F4F-059B-4227-BFDF-A7EC9E9EC7E5}" type="sibTrans" cxnId="{B26AB94E-8ACC-406C-902B-F43C46B4951A}">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8F7F7F30-1379-4BD7-802F-9BB3F3FF635A}">
      <dgm:prSet phldrT="[Texto]" custT="1"/>
      <dgm:spPr>
        <a:xfrm>
          <a:off x="0" y="677598"/>
          <a:ext cx="3161030" cy="615998"/>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Semantic (impersonal)</a:t>
          </a:r>
        </a:p>
      </dgm:t>
    </dgm:pt>
    <dgm:pt modelId="{476E912B-F455-41BC-BFF2-D4E4FF592AFD}" type="parTrans" cxnId="{3D9E53F4-660C-4F87-BD88-8BAABF15B958}">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C22B298-4E10-40DF-AFC5-DB81526D85C9}" type="sibTrans" cxnId="{3D9E53F4-660C-4F87-BD88-8BAABF15B958}">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4BD6DA6-0F6A-4356-91F4-6DE72EB51AAD}">
      <dgm:prSet phldrT="[Texto]" custT="1"/>
      <dgm:spPr>
        <a:xfrm>
          <a:off x="0" y="677598"/>
          <a:ext cx="3161030" cy="615998"/>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Episodic (autobiographic)</a:t>
          </a:r>
        </a:p>
      </dgm:t>
    </dgm:pt>
    <dgm:pt modelId="{4F357001-D78A-4920-9A8F-81723D8212C1}" type="parTrans" cxnId="{26A65333-C5D0-4E1C-9073-6998C045A8B2}">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9E916E0-79B9-41B0-A268-C4DB99DA4BB8}" type="sibTrans" cxnId="{26A65333-C5D0-4E1C-9073-6998C045A8B2}">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E817634-D0B7-4937-9516-C7BCCC6547DA}">
      <dgm:prSet phldrT="[Texto]" custT="1"/>
      <dgm:spPr>
        <a:xfrm>
          <a:off x="0" y="1355197"/>
          <a:ext cx="3161030" cy="615998"/>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By the access method </a:t>
          </a:r>
        </a:p>
      </dgm:t>
    </dgm:pt>
    <dgm:pt modelId="{39E062E2-D518-4FE8-BB01-45C8A13A260F}" type="parTrans" cxnId="{1F7F51A8-063A-4AB9-A240-2BF1F9EB424F}">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EE35C558-8E78-4B84-A2A8-B790A5930CD3}" type="sibTrans" cxnId="{1F7F51A8-063A-4AB9-A240-2BF1F9EB424F}">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6D4997E-991A-4C23-A00F-4DC58F6B7C48}">
      <dgm:prSet phldrT="[Texto]" custT="1"/>
      <dgm:spPr>
        <a:xfrm>
          <a:off x="0" y="1355197"/>
          <a:ext cx="3161030" cy="615998"/>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Explicit or declarative</a:t>
          </a:r>
        </a:p>
      </dgm:t>
    </dgm:pt>
    <dgm:pt modelId="{E3715EEB-B2E2-46AC-A0E6-C34A7EFC5BC1}" type="parTrans" cxnId="{1EBC97AB-D956-4A51-B674-69AD299A5669}">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0BCCB6F0-F9C7-4A5F-BC18-D32D10CF0B3D}" type="sibTrans" cxnId="{1EBC97AB-D956-4A51-B674-69AD299A5669}">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1EB690BC-0296-40A5-A9DC-B799661083C6}">
      <dgm:prSet phldrT="[Texto]" custT="1"/>
      <dgm:spPr>
        <a:xfrm>
          <a:off x="0" y="1355197"/>
          <a:ext cx="3161030" cy="615998"/>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Implicit or procedural</a:t>
          </a:r>
        </a:p>
      </dgm:t>
    </dgm:pt>
    <dgm:pt modelId="{C5076D19-704B-473E-B59D-B92CE8A69C74}" type="parTrans" cxnId="{A4AB1248-1A5B-4E6D-8192-E380E1C6876B}">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01B757C7-7968-4A5A-BBCE-77E172BEC706}" type="sibTrans" cxnId="{A4AB1248-1A5B-4E6D-8192-E380E1C6876B}">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7BC063B1-2B9C-4625-9B4C-35E0C12C34B4}">
      <dgm:prSet phldrT="[Texto]" custT="1"/>
      <dgm:spPr>
        <a:xfrm>
          <a:off x="0" y="2032796"/>
          <a:ext cx="3161030" cy="615998"/>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By the access modality</a:t>
          </a:r>
        </a:p>
      </dgm:t>
    </dgm:pt>
    <dgm:pt modelId="{EFE78880-08B4-408D-A32F-5F2D72A8A42D}" type="parTrans" cxnId="{9F63A1E5-4210-4687-9354-A716FE0E1857}">
      <dgm:prSet/>
      <dgm:spPr/>
      <dgm:t>
        <a:bodyPr/>
        <a:lstStyle/>
        <a:p>
          <a:pPr>
            <a:lnSpc>
              <a:spcPct val="100000"/>
            </a:lnSpc>
            <a:spcBef>
              <a:spcPts val="0"/>
            </a:spcBef>
            <a:spcAft>
              <a:spcPts val="0"/>
            </a:spcAft>
          </a:pPr>
          <a:endParaRPr lang="es-ES" sz="1400" b="0">
            <a:effectLst/>
          </a:endParaRPr>
        </a:p>
      </dgm:t>
    </dgm:pt>
    <dgm:pt modelId="{F998A834-92E3-484F-A438-FCEADAA27B3A}" type="sibTrans" cxnId="{9F63A1E5-4210-4687-9354-A716FE0E1857}">
      <dgm:prSet/>
      <dgm:spPr/>
      <dgm:t>
        <a:bodyPr/>
        <a:lstStyle/>
        <a:p>
          <a:pPr>
            <a:lnSpc>
              <a:spcPct val="100000"/>
            </a:lnSpc>
            <a:spcBef>
              <a:spcPts val="0"/>
            </a:spcBef>
            <a:spcAft>
              <a:spcPts val="0"/>
            </a:spcAft>
          </a:pPr>
          <a:endParaRPr lang="es-ES" sz="1400" b="0">
            <a:effectLst/>
          </a:endParaRPr>
        </a:p>
      </dgm:t>
    </dgm:pt>
    <dgm:pt modelId="{9E9446E8-40ED-4A01-88BF-4251657087B9}">
      <dgm:prSet phldrT="[Texto]" custT="1"/>
      <dgm:spPr>
        <a:xfrm>
          <a:off x="0" y="2032796"/>
          <a:ext cx="3161030" cy="615998"/>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Type of sensory channel</a:t>
          </a:r>
        </a:p>
      </dgm:t>
    </dgm:pt>
    <dgm:pt modelId="{4247620D-11B6-4D9E-9331-D3AD88DFDFE0}" type="parTrans" cxnId="{2FC0B157-8933-4E0D-B438-26B6501A10B8}">
      <dgm:prSet/>
      <dgm:spPr/>
      <dgm:t>
        <a:bodyPr/>
        <a:lstStyle/>
        <a:p>
          <a:pPr>
            <a:lnSpc>
              <a:spcPct val="100000"/>
            </a:lnSpc>
            <a:spcBef>
              <a:spcPts val="0"/>
            </a:spcBef>
            <a:spcAft>
              <a:spcPts val="0"/>
            </a:spcAft>
          </a:pPr>
          <a:endParaRPr lang="es-ES" sz="1400" b="0">
            <a:effectLst/>
          </a:endParaRPr>
        </a:p>
      </dgm:t>
    </dgm:pt>
    <dgm:pt modelId="{5D11CB9D-AAC4-4985-AEF6-A74F48B56611}" type="sibTrans" cxnId="{2FC0B157-8933-4E0D-B438-26B6501A10B8}">
      <dgm:prSet/>
      <dgm:spPr/>
      <dgm:t>
        <a:bodyPr/>
        <a:lstStyle/>
        <a:p>
          <a:pPr>
            <a:lnSpc>
              <a:spcPct val="100000"/>
            </a:lnSpc>
            <a:spcBef>
              <a:spcPts val="0"/>
            </a:spcBef>
            <a:spcAft>
              <a:spcPts val="0"/>
            </a:spcAft>
          </a:pPr>
          <a:endParaRPr lang="es-ES" sz="1400" b="0">
            <a:effectLst/>
          </a:endParaRPr>
        </a:p>
      </dgm:t>
    </dgm:pt>
    <dgm:pt modelId="{8A508D69-8E5D-4BFD-8E69-0130D0C39CD2}">
      <dgm:prSet phldrT="[Texto]" custT="1"/>
      <dgm:spPr>
        <a:xfrm>
          <a:off x="0" y="2032796"/>
          <a:ext cx="3161030" cy="615998"/>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Type of task</a:t>
          </a:r>
        </a:p>
      </dgm:t>
    </dgm:pt>
    <dgm:pt modelId="{307462CF-C374-464D-8865-61BA4654689F}" type="parTrans" cxnId="{499E29B4-0C93-4C29-BEF5-410CB8AB6372}">
      <dgm:prSet/>
      <dgm:spPr/>
      <dgm:t>
        <a:bodyPr/>
        <a:lstStyle/>
        <a:p>
          <a:pPr>
            <a:lnSpc>
              <a:spcPct val="100000"/>
            </a:lnSpc>
            <a:spcBef>
              <a:spcPts val="0"/>
            </a:spcBef>
            <a:spcAft>
              <a:spcPts val="0"/>
            </a:spcAft>
          </a:pPr>
          <a:endParaRPr lang="es-ES" sz="1400" b="0">
            <a:effectLst/>
          </a:endParaRPr>
        </a:p>
      </dgm:t>
    </dgm:pt>
    <dgm:pt modelId="{BF3AC50F-2CE1-4942-B681-C740C0A500A3}" type="sibTrans" cxnId="{499E29B4-0C93-4C29-BEF5-410CB8AB6372}">
      <dgm:prSet/>
      <dgm:spPr/>
      <dgm:t>
        <a:bodyPr/>
        <a:lstStyle/>
        <a:p>
          <a:pPr>
            <a:lnSpc>
              <a:spcPct val="100000"/>
            </a:lnSpc>
            <a:spcBef>
              <a:spcPts val="0"/>
            </a:spcBef>
            <a:spcAft>
              <a:spcPts val="0"/>
            </a:spcAft>
          </a:pPr>
          <a:endParaRPr lang="es-ES" sz="1400" b="0">
            <a:effectLst/>
          </a:endParaRPr>
        </a:p>
      </dgm:t>
    </dgm:pt>
    <dgm:pt modelId="{343E0AB1-7C89-4186-904A-78EA7C8A82C1}">
      <dgm:prSet phldrT="[Texto]" custT="1"/>
      <dgm:spPr>
        <a:xfrm>
          <a:off x="0" y="2710395"/>
          <a:ext cx="3161030" cy="615998"/>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By the time span</a:t>
          </a:r>
        </a:p>
      </dgm:t>
    </dgm:pt>
    <dgm:pt modelId="{507579BA-B2B6-4FFB-9FC3-A37278D04E68}" type="sibTrans" cxnId="{9D3BBC72-48A1-425C-B42C-659AC9964A2F}">
      <dgm:prSet/>
      <dgm:spPr/>
      <dgm:t>
        <a:bodyPr/>
        <a:lstStyle/>
        <a:p>
          <a:pPr>
            <a:lnSpc>
              <a:spcPct val="100000"/>
            </a:lnSpc>
            <a:spcBef>
              <a:spcPts val="0"/>
            </a:spcBef>
            <a:spcAft>
              <a:spcPts val="0"/>
            </a:spcAft>
          </a:pPr>
          <a:endParaRPr lang="es-ES" sz="1400" b="0">
            <a:effectLst/>
          </a:endParaRPr>
        </a:p>
      </dgm:t>
    </dgm:pt>
    <dgm:pt modelId="{8C96259C-7A2F-41B2-80FE-26209E28F10F}" type="parTrans" cxnId="{9D3BBC72-48A1-425C-B42C-659AC9964A2F}">
      <dgm:prSet/>
      <dgm:spPr/>
      <dgm:t>
        <a:bodyPr/>
        <a:lstStyle/>
        <a:p>
          <a:pPr>
            <a:lnSpc>
              <a:spcPct val="100000"/>
            </a:lnSpc>
            <a:spcBef>
              <a:spcPts val="0"/>
            </a:spcBef>
            <a:spcAft>
              <a:spcPts val="0"/>
            </a:spcAft>
          </a:pPr>
          <a:endParaRPr lang="es-ES" sz="1400" b="0">
            <a:effectLst/>
          </a:endParaRPr>
        </a:p>
      </dgm:t>
    </dgm:pt>
    <dgm:pt modelId="{469FB9C6-4DFD-47C9-A932-1C038073C8AC}">
      <dgm:prSet phldrT="[Texto]" custT="1"/>
      <dgm:spPr>
        <a:xfrm>
          <a:off x="0" y="2710395"/>
          <a:ext cx="3161030" cy="615998"/>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Immediate or short</a:t>
          </a:r>
        </a:p>
      </dgm:t>
    </dgm:pt>
    <dgm:pt modelId="{5D93390C-6157-43CB-89E4-C27DEF0B14B3}" type="parTrans" cxnId="{FD643123-31EA-4A7D-9332-1DC4F9ADD2EE}">
      <dgm:prSet/>
      <dgm:spPr/>
      <dgm:t>
        <a:bodyPr/>
        <a:lstStyle/>
        <a:p>
          <a:pPr>
            <a:lnSpc>
              <a:spcPct val="100000"/>
            </a:lnSpc>
            <a:spcBef>
              <a:spcPts val="0"/>
            </a:spcBef>
            <a:spcAft>
              <a:spcPts val="0"/>
            </a:spcAft>
          </a:pPr>
          <a:endParaRPr lang="es-ES" sz="1400" b="0">
            <a:effectLst/>
          </a:endParaRPr>
        </a:p>
      </dgm:t>
    </dgm:pt>
    <dgm:pt modelId="{D2C78C17-ACF4-4658-B10A-0D58D2B43D41}" type="sibTrans" cxnId="{FD643123-31EA-4A7D-9332-1DC4F9ADD2EE}">
      <dgm:prSet/>
      <dgm:spPr/>
      <dgm:t>
        <a:bodyPr/>
        <a:lstStyle/>
        <a:p>
          <a:pPr>
            <a:lnSpc>
              <a:spcPct val="100000"/>
            </a:lnSpc>
            <a:spcBef>
              <a:spcPts val="0"/>
            </a:spcBef>
            <a:spcAft>
              <a:spcPts val="0"/>
            </a:spcAft>
          </a:pPr>
          <a:endParaRPr lang="es-ES" sz="1400" b="0">
            <a:effectLst/>
          </a:endParaRPr>
        </a:p>
      </dgm:t>
    </dgm:pt>
    <dgm:pt modelId="{0C096582-72EC-4B0D-8C09-F94C255905DD}">
      <dgm:prSet phldrT="[Texto]" custT="1"/>
      <dgm:spPr>
        <a:xfrm>
          <a:off x="0" y="2710395"/>
          <a:ext cx="3161030" cy="615998"/>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delayed or long term</a:t>
          </a:r>
        </a:p>
      </dgm:t>
    </dgm:pt>
    <dgm:pt modelId="{65B59366-7DF2-49F4-B480-8403EC25D843}" type="parTrans" cxnId="{22B73EB5-109A-4271-AE23-F7DD362C35AB}">
      <dgm:prSet/>
      <dgm:spPr/>
      <dgm:t>
        <a:bodyPr/>
        <a:lstStyle/>
        <a:p>
          <a:pPr>
            <a:lnSpc>
              <a:spcPct val="100000"/>
            </a:lnSpc>
            <a:spcBef>
              <a:spcPts val="0"/>
            </a:spcBef>
            <a:spcAft>
              <a:spcPts val="0"/>
            </a:spcAft>
          </a:pPr>
          <a:endParaRPr lang="es-ES" sz="1400" b="0">
            <a:effectLst/>
          </a:endParaRPr>
        </a:p>
      </dgm:t>
    </dgm:pt>
    <dgm:pt modelId="{3950AA58-1297-457A-8E30-5F9BE594E713}" type="sibTrans" cxnId="{22B73EB5-109A-4271-AE23-F7DD362C35AB}">
      <dgm:prSet/>
      <dgm:spPr/>
      <dgm:t>
        <a:bodyPr/>
        <a:lstStyle/>
        <a:p>
          <a:pPr>
            <a:lnSpc>
              <a:spcPct val="100000"/>
            </a:lnSpc>
            <a:spcBef>
              <a:spcPts val="0"/>
            </a:spcBef>
            <a:spcAft>
              <a:spcPts val="0"/>
            </a:spcAft>
          </a:pPr>
          <a:endParaRPr lang="es-ES" sz="1400" b="0">
            <a:effectLst/>
          </a:endParaRPr>
        </a:p>
      </dgm:t>
    </dgm:pt>
    <dgm:pt modelId="{D06429FB-7240-48C2-99F3-9D84DDFB0C79}" type="pres">
      <dgm:prSet presAssocID="{9FBA89BA-C09C-4BB0-B1ED-43980DB1866F}" presName="linear" presStyleCnt="0">
        <dgm:presLayoutVars>
          <dgm:dir/>
          <dgm:resizeHandles val="exact"/>
        </dgm:presLayoutVars>
      </dgm:prSet>
      <dgm:spPr/>
    </dgm:pt>
    <dgm:pt modelId="{45988943-DDE7-49DB-9A7F-217C73ECF663}" type="pres">
      <dgm:prSet presAssocID="{5392D03B-9D86-48B6-AAC3-D685F92335BB}" presName="comp" presStyleCnt="0"/>
      <dgm:spPr/>
    </dgm:pt>
    <dgm:pt modelId="{4FAC259E-A0F6-49DE-AE08-8E509043EB78}" type="pres">
      <dgm:prSet presAssocID="{5392D03B-9D86-48B6-AAC3-D685F92335BB}" presName="box" presStyleLbl="node1" presStyleIdx="0" presStyleCnt="5"/>
      <dgm:spPr/>
    </dgm:pt>
    <dgm:pt modelId="{4706EFE4-B99D-41B5-B94F-95957589AD5E}" type="pres">
      <dgm:prSet presAssocID="{5392D03B-9D86-48B6-AAC3-D685F92335BB}" presName="img" presStyleLbl="fgImgPlace1" presStyleIdx="0" presStyleCnt="5"/>
      <dgm:spPr>
        <a:xfrm>
          <a:off x="61599" y="61599"/>
          <a:ext cx="632206" cy="4927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518AB936-E474-49D5-BCE1-8BF79DEE728C}" type="pres">
      <dgm:prSet presAssocID="{5392D03B-9D86-48B6-AAC3-D685F92335BB}" presName="text" presStyleLbl="node1" presStyleIdx="0" presStyleCnt="5">
        <dgm:presLayoutVars>
          <dgm:bulletEnabled val="1"/>
        </dgm:presLayoutVars>
      </dgm:prSet>
      <dgm:spPr/>
    </dgm:pt>
    <dgm:pt modelId="{FC44738F-A378-46F8-99F6-6B53AEED9BEC}" type="pres">
      <dgm:prSet presAssocID="{DC895FBD-DB34-4FBE-BEE8-9AF3780DBC62}" presName="spacer" presStyleCnt="0"/>
      <dgm:spPr/>
    </dgm:pt>
    <dgm:pt modelId="{616E14EA-4284-4960-A6A7-D169D198A291}" type="pres">
      <dgm:prSet presAssocID="{1FE99401-63F5-4871-AB1C-5657871727DE}" presName="comp" presStyleCnt="0"/>
      <dgm:spPr/>
    </dgm:pt>
    <dgm:pt modelId="{FF8BE311-4B8B-4B00-8000-F773F7E9A6C1}" type="pres">
      <dgm:prSet presAssocID="{1FE99401-63F5-4871-AB1C-5657871727DE}" presName="box" presStyleLbl="node1" presStyleIdx="1" presStyleCnt="5"/>
      <dgm:spPr/>
    </dgm:pt>
    <dgm:pt modelId="{92630BE9-EE80-40D7-9722-CA9382BC5F44}" type="pres">
      <dgm:prSet presAssocID="{1FE99401-63F5-4871-AB1C-5657871727DE}" presName="img" presStyleLbl="fgImgPlace1" presStyleIdx="1" presStyleCnt="5"/>
      <dgm:spPr>
        <a:xfrm>
          <a:off x="61599" y="739198"/>
          <a:ext cx="632206" cy="4927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F8FA7FD-D0CE-4AE8-9DA1-4EE76DE6B211}" type="pres">
      <dgm:prSet presAssocID="{1FE99401-63F5-4871-AB1C-5657871727DE}" presName="text" presStyleLbl="node1" presStyleIdx="1" presStyleCnt="5">
        <dgm:presLayoutVars>
          <dgm:bulletEnabled val="1"/>
        </dgm:presLayoutVars>
      </dgm:prSet>
      <dgm:spPr/>
    </dgm:pt>
    <dgm:pt modelId="{D2E70676-E647-452F-975B-AA00198A0309}" type="pres">
      <dgm:prSet presAssocID="{9B069F4F-059B-4227-BFDF-A7EC9E9EC7E5}" presName="spacer" presStyleCnt="0"/>
      <dgm:spPr/>
    </dgm:pt>
    <dgm:pt modelId="{69FA3FF4-5EBC-4487-BDF3-E6077C0BB4CA}" type="pres">
      <dgm:prSet presAssocID="{DE817634-D0B7-4937-9516-C7BCCC6547DA}" presName="comp" presStyleCnt="0"/>
      <dgm:spPr/>
    </dgm:pt>
    <dgm:pt modelId="{22D8F89F-0BA8-400F-90DA-D325AEA4996C}" type="pres">
      <dgm:prSet presAssocID="{DE817634-D0B7-4937-9516-C7BCCC6547DA}" presName="box" presStyleLbl="node1" presStyleIdx="2" presStyleCnt="5"/>
      <dgm:spPr/>
    </dgm:pt>
    <dgm:pt modelId="{AD945B3B-5DBE-4CD4-9D9B-2DD12EB29054}" type="pres">
      <dgm:prSet presAssocID="{DE817634-D0B7-4937-9516-C7BCCC6547DA}" presName="img" presStyleLbl="fgImgPlace1" presStyleIdx="2" presStyleCnt="5"/>
      <dgm:spPr>
        <a:xfrm>
          <a:off x="61599" y="1416797"/>
          <a:ext cx="632206" cy="4927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C058083B-D0C6-4119-B3CE-1EAA80CA35E5}" type="pres">
      <dgm:prSet presAssocID="{DE817634-D0B7-4937-9516-C7BCCC6547DA}" presName="text" presStyleLbl="node1" presStyleIdx="2" presStyleCnt="5">
        <dgm:presLayoutVars>
          <dgm:bulletEnabled val="1"/>
        </dgm:presLayoutVars>
      </dgm:prSet>
      <dgm:spPr/>
    </dgm:pt>
    <dgm:pt modelId="{0321AD49-D90C-4489-965A-12B9D58F190A}" type="pres">
      <dgm:prSet presAssocID="{EE35C558-8E78-4B84-A2A8-B790A5930CD3}" presName="spacer" presStyleCnt="0"/>
      <dgm:spPr/>
    </dgm:pt>
    <dgm:pt modelId="{149EF10A-3E32-41FA-AAFE-106C73633523}" type="pres">
      <dgm:prSet presAssocID="{7BC063B1-2B9C-4625-9B4C-35E0C12C34B4}" presName="comp" presStyleCnt="0"/>
      <dgm:spPr/>
    </dgm:pt>
    <dgm:pt modelId="{90C5E59C-2349-46D7-9BB4-D27089884F5E}" type="pres">
      <dgm:prSet presAssocID="{7BC063B1-2B9C-4625-9B4C-35E0C12C34B4}" presName="box" presStyleLbl="node1" presStyleIdx="3" presStyleCnt="5"/>
      <dgm:spPr/>
    </dgm:pt>
    <dgm:pt modelId="{C8EB0141-3A00-4C3D-A050-02BEE6E45C19}" type="pres">
      <dgm:prSet presAssocID="{7BC063B1-2B9C-4625-9B4C-35E0C12C34B4}" presName="img" presStyleLbl="fgImgPlace1" presStyleIdx="3" presStyleCnt="5"/>
      <dgm:spPr>
        <a:xfrm>
          <a:off x="61599" y="2094396"/>
          <a:ext cx="632206" cy="49279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5EC3A53E-065E-4626-A4F2-AC4D5AE749D0}" type="pres">
      <dgm:prSet presAssocID="{7BC063B1-2B9C-4625-9B4C-35E0C12C34B4}" presName="text" presStyleLbl="node1" presStyleIdx="3" presStyleCnt="5">
        <dgm:presLayoutVars>
          <dgm:bulletEnabled val="1"/>
        </dgm:presLayoutVars>
      </dgm:prSet>
      <dgm:spPr/>
    </dgm:pt>
    <dgm:pt modelId="{8E33575F-AADD-48E3-8636-08B0001223D3}" type="pres">
      <dgm:prSet presAssocID="{F998A834-92E3-484F-A438-FCEADAA27B3A}" presName="spacer" presStyleCnt="0"/>
      <dgm:spPr/>
    </dgm:pt>
    <dgm:pt modelId="{0D06B94C-6FBF-4F0D-B5C1-6434E990AB48}" type="pres">
      <dgm:prSet presAssocID="{343E0AB1-7C89-4186-904A-78EA7C8A82C1}" presName="comp" presStyleCnt="0"/>
      <dgm:spPr/>
    </dgm:pt>
    <dgm:pt modelId="{C6B6EDC2-B5F5-469B-BFF4-D1CA1A384FDD}" type="pres">
      <dgm:prSet presAssocID="{343E0AB1-7C89-4186-904A-78EA7C8A82C1}" presName="box" presStyleLbl="node1" presStyleIdx="4" presStyleCnt="5"/>
      <dgm:spPr/>
    </dgm:pt>
    <dgm:pt modelId="{706B91B6-8166-4C73-A7D4-CB2C90243DFA}" type="pres">
      <dgm:prSet presAssocID="{343E0AB1-7C89-4186-904A-78EA7C8A82C1}" presName="img" presStyleLbl="fgImgPlace1" presStyleIdx="4" presStyleCnt="5"/>
      <dgm:spPr>
        <a:xfrm>
          <a:off x="61599" y="2771995"/>
          <a:ext cx="632206" cy="49279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43CFE65-942D-437C-B087-9C9E7A223FB7}" type="pres">
      <dgm:prSet presAssocID="{343E0AB1-7C89-4186-904A-78EA7C8A82C1}" presName="text" presStyleLbl="node1" presStyleIdx="4" presStyleCnt="5">
        <dgm:presLayoutVars>
          <dgm:bulletEnabled val="1"/>
        </dgm:presLayoutVars>
      </dgm:prSet>
      <dgm:spPr/>
    </dgm:pt>
  </dgm:ptLst>
  <dgm:cxnLst>
    <dgm:cxn modelId="{03029905-A6A6-4DF2-B5EE-699CBB4634F7}" type="presOf" srcId="{DE817634-D0B7-4937-9516-C7BCCC6547DA}" destId="{C058083B-D0C6-4119-B3CE-1EAA80CA35E5}" srcOrd="1" destOrd="0" presId="urn:microsoft.com/office/officeart/2005/8/layout/vList4#2"/>
    <dgm:cxn modelId="{64AFD509-DFC5-4D02-92A8-6D055403F61D}" type="presOf" srcId="{1EB690BC-0296-40A5-A9DC-B799661083C6}" destId="{22D8F89F-0BA8-400F-90DA-D325AEA4996C}" srcOrd="0" destOrd="2" presId="urn:microsoft.com/office/officeart/2005/8/layout/vList4#2"/>
    <dgm:cxn modelId="{5A71220D-5E58-4680-8109-36539ECE326F}" type="presOf" srcId="{DE817634-D0B7-4937-9516-C7BCCC6547DA}" destId="{22D8F89F-0BA8-400F-90DA-D325AEA4996C}" srcOrd="0" destOrd="0" presId="urn:microsoft.com/office/officeart/2005/8/layout/vList4#2"/>
    <dgm:cxn modelId="{81C3C213-1088-461F-9C70-ECCFDAD5CE94}" type="presOf" srcId="{469FB9C6-4DFD-47C9-A932-1C038073C8AC}" destId="{C6B6EDC2-B5F5-469B-BFF4-D1CA1A384FDD}" srcOrd="0" destOrd="1" presId="urn:microsoft.com/office/officeart/2005/8/layout/vList4#2"/>
    <dgm:cxn modelId="{F899B122-F70D-41E2-8023-C9ADCA3B7493}" type="presOf" srcId="{1FE99401-63F5-4871-AB1C-5657871727DE}" destId="{EF8FA7FD-D0CE-4AE8-9DA1-4EE76DE6B211}" srcOrd="1" destOrd="0" presId="urn:microsoft.com/office/officeart/2005/8/layout/vList4#2"/>
    <dgm:cxn modelId="{FD643123-31EA-4A7D-9332-1DC4F9ADD2EE}" srcId="{343E0AB1-7C89-4186-904A-78EA7C8A82C1}" destId="{469FB9C6-4DFD-47C9-A932-1C038073C8AC}" srcOrd="0" destOrd="0" parTransId="{5D93390C-6157-43CB-89E4-C27DEF0B14B3}" sibTransId="{D2C78C17-ACF4-4658-B10A-0D58D2B43D41}"/>
    <dgm:cxn modelId="{0C310329-F5EF-4F5F-9534-0E5DA624FBB1}" type="presOf" srcId="{469FB9C6-4DFD-47C9-A932-1C038073C8AC}" destId="{843CFE65-942D-437C-B087-9C9E7A223FB7}" srcOrd="1" destOrd="1" presId="urn:microsoft.com/office/officeart/2005/8/layout/vList4#2"/>
    <dgm:cxn modelId="{151ACE30-2DD0-4306-9308-D08F106D826B}" type="presOf" srcId="{7BC063B1-2B9C-4625-9B4C-35E0C12C34B4}" destId="{5EC3A53E-065E-4626-A4F2-AC4D5AE749D0}" srcOrd="1" destOrd="0" presId="urn:microsoft.com/office/officeart/2005/8/layout/vList4#2"/>
    <dgm:cxn modelId="{AB0E5133-3CA3-4684-AC02-7816351F1440}" type="presOf" srcId="{343E0AB1-7C89-4186-904A-78EA7C8A82C1}" destId="{843CFE65-942D-437C-B087-9C9E7A223FB7}" srcOrd="1" destOrd="0" presId="urn:microsoft.com/office/officeart/2005/8/layout/vList4#2"/>
    <dgm:cxn modelId="{26A65333-C5D0-4E1C-9073-6998C045A8B2}" srcId="{1FE99401-63F5-4871-AB1C-5657871727DE}" destId="{94BD6DA6-0F6A-4356-91F4-6DE72EB51AAD}" srcOrd="1" destOrd="0" parTransId="{4F357001-D78A-4920-9A8F-81723D8212C1}" sibTransId="{99E916E0-79B9-41B0-A268-C4DB99DA4BB8}"/>
    <dgm:cxn modelId="{E4E5FB3F-A81A-419A-B213-E343495F066F}" type="presOf" srcId="{17EE41AB-2998-47F9-803F-AF3D7E28E990}" destId="{518AB936-E474-49D5-BCE1-8BF79DEE728C}" srcOrd="1" destOrd="2" presId="urn:microsoft.com/office/officeart/2005/8/layout/vList4#2"/>
    <dgm:cxn modelId="{CDF8C960-B8D3-465D-BA98-8304943F9112}" type="presOf" srcId="{8A508D69-8E5D-4BFD-8E69-0130D0C39CD2}" destId="{5EC3A53E-065E-4626-A4F2-AC4D5AE749D0}" srcOrd="1" destOrd="2" presId="urn:microsoft.com/office/officeart/2005/8/layout/vList4#2"/>
    <dgm:cxn modelId="{92120541-72E0-4E62-9274-AEA3527FF6E3}" type="presOf" srcId="{0C096582-72EC-4B0D-8C09-F94C255905DD}" destId="{843CFE65-942D-437C-B087-9C9E7A223FB7}" srcOrd="1" destOrd="2" presId="urn:microsoft.com/office/officeart/2005/8/layout/vList4#2"/>
    <dgm:cxn modelId="{F46B8145-F97B-4503-9698-38DA2873586E}" type="presOf" srcId="{94BD6DA6-0F6A-4356-91F4-6DE72EB51AAD}" destId="{EF8FA7FD-D0CE-4AE8-9DA1-4EE76DE6B211}" srcOrd="1" destOrd="2" presId="urn:microsoft.com/office/officeart/2005/8/layout/vList4#2"/>
    <dgm:cxn modelId="{A4AB1248-1A5B-4E6D-8192-E380E1C6876B}" srcId="{DE817634-D0B7-4937-9516-C7BCCC6547DA}" destId="{1EB690BC-0296-40A5-A9DC-B799661083C6}" srcOrd="1" destOrd="0" parTransId="{C5076D19-704B-473E-B59D-B92CE8A69C74}" sibTransId="{01B757C7-7968-4A5A-BBCE-77E172BEC706}"/>
    <dgm:cxn modelId="{B26AB94E-8ACC-406C-902B-F43C46B4951A}" srcId="{9FBA89BA-C09C-4BB0-B1ED-43980DB1866F}" destId="{1FE99401-63F5-4871-AB1C-5657871727DE}" srcOrd="1" destOrd="0" parTransId="{5E76A7E2-CE80-4002-A7F1-3B7B969E8701}" sibTransId="{9B069F4F-059B-4227-BFDF-A7EC9E9EC7E5}"/>
    <dgm:cxn modelId="{9D3BBC72-48A1-425C-B42C-659AC9964A2F}" srcId="{9FBA89BA-C09C-4BB0-B1ED-43980DB1866F}" destId="{343E0AB1-7C89-4186-904A-78EA7C8A82C1}" srcOrd="4" destOrd="0" parTransId="{8C96259C-7A2F-41B2-80FE-26209E28F10F}" sibTransId="{507579BA-B2B6-4FFB-9FC3-A37278D04E68}"/>
    <dgm:cxn modelId="{EFB31873-79A4-4C4E-A79B-925776B75348}" type="presOf" srcId="{8F7F7F30-1379-4BD7-802F-9BB3F3FF635A}" destId="{EF8FA7FD-D0CE-4AE8-9DA1-4EE76DE6B211}" srcOrd="1" destOrd="1" presId="urn:microsoft.com/office/officeart/2005/8/layout/vList4#2"/>
    <dgm:cxn modelId="{A1BDD576-7267-45D0-A305-71E22623CCBD}" type="presOf" srcId="{5392D03B-9D86-48B6-AAC3-D685F92335BB}" destId="{4FAC259E-A0F6-49DE-AE08-8E509043EB78}" srcOrd="0" destOrd="0" presId="urn:microsoft.com/office/officeart/2005/8/layout/vList4#2"/>
    <dgm:cxn modelId="{2FC0B157-8933-4E0D-B438-26B6501A10B8}" srcId="{7BC063B1-2B9C-4625-9B4C-35E0C12C34B4}" destId="{9E9446E8-40ED-4A01-88BF-4251657087B9}" srcOrd="0" destOrd="0" parTransId="{4247620D-11B6-4D9E-9331-D3AD88DFDFE0}" sibTransId="{5D11CB9D-AAC4-4985-AEF6-A74F48B56611}"/>
    <dgm:cxn modelId="{C9A5757C-D0D9-4DDB-A2AB-DE44837D72DE}" type="presOf" srcId="{1FE99401-63F5-4871-AB1C-5657871727DE}" destId="{FF8BE311-4B8B-4B00-8000-F773F7E9A6C1}" srcOrd="0" destOrd="0" presId="urn:microsoft.com/office/officeart/2005/8/layout/vList4#2"/>
    <dgm:cxn modelId="{4106698F-5998-405E-878A-8D8E8A3CABC0}" type="presOf" srcId="{8F7F7F30-1379-4BD7-802F-9BB3F3FF635A}" destId="{FF8BE311-4B8B-4B00-8000-F773F7E9A6C1}" srcOrd="0" destOrd="1" presId="urn:microsoft.com/office/officeart/2005/8/layout/vList4#2"/>
    <dgm:cxn modelId="{8E6B23A3-6EB1-4A40-B230-0EB6CFF6AC11}" type="presOf" srcId="{5392D03B-9D86-48B6-AAC3-D685F92335BB}" destId="{518AB936-E474-49D5-BCE1-8BF79DEE728C}" srcOrd="1" destOrd="0" presId="urn:microsoft.com/office/officeart/2005/8/layout/vList4#2"/>
    <dgm:cxn modelId="{CF74DFA4-8A71-4A35-BC11-10FF1DD77C1C}" type="presOf" srcId="{8A508D69-8E5D-4BFD-8E69-0130D0C39CD2}" destId="{90C5E59C-2349-46D7-9BB4-D27089884F5E}" srcOrd="0" destOrd="2" presId="urn:microsoft.com/office/officeart/2005/8/layout/vList4#2"/>
    <dgm:cxn modelId="{1F7F51A8-063A-4AB9-A240-2BF1F9EB424F}" srcId="{9FBA89BA-C09C-4BB0-B1ED-43980DB1866F}" destId="{DE817634-D0B7-4937-9516-C7BCCC6547DA}" srcOrd="2" destOrd="0" parTransId="{39E062E2-D518-4FE8-BB01-45C8A13A260F}" sibTransId="{EE35C558-8E78-4B84-A2A8-B790A5930CD3}"/>
    <dgm:cxn modelId="{0AF7B6A9-6D81-45DB-B187-90689136FB15}" srcId="{9FBA89BA-C09C-4BB0-B1ED-43980DB1866F}" destId="{5392D03B-9D86-48B6-AAC3-D685F92335BB}" srcOrd="0" destOrd="0" parTransId="{95546C92-8334-4D85-BA62-06F7CAA567E8}" sibTransId="{DC895FBD-DB34-4FBE-BEE8-9AF3780DBC62}"/>
    <dgm:cxn modelId="{1EBC97AB-D956-4A51-B674-69AD299A5669}" srcId="{DE817634-D0B7-4937-9516-C7BCCC6547DA}" destId="{D6D4997E-991A-4C23-A00F-4DC58F6B7C48}" srcOrd="0" destOrd="0" parTransId="{E3715EEB-B2E2-46AC-A0E6-C34A7EFC5BC1}" sibTransId="{0BCCB6F0-F9C7-4A5F-BC18-D32D10CF0B3D}"/>
    <dgm:cxn modelId="{6B47D7B3-6C68-4951-B9EC-79033E8C596A}" type="presOf" srcId="{0F11F402-3F8C-4400-AB29-F8D95CF39507}" destId="{4FAC259E-A0F6-49DE-AE08-8E509043EB78}" srcOrd="0" destOrd="1" presId="urn:microsoft.com/office/officeart/2005/8/layout/vList4#2"/>
    <dgm:cxn modelId="{499E29B4-0C93-4C29-BEF5-410CB8AB6372}" srcId="{7BC063B1-2B9C-4625-9B4C-35E0C12C34B4}" destId="{8A508D69-8E5D-4BFD-8E69-0130D0C39CD2}" srcOrd="1" destOrd="0" parTransId="{307462CF-C374-464D-8865-61BA4654689F}" sibTransId="{BF3AC50F-2CE1-4942-B681-C740C0A500A3}"/>
    <dgm:cxn modelId="{22B73EB5-109A-4271-AE23-F7DD362C35AB}" srcId="{343E0AB1-7C89-4186-904A-78EA7C8A82C1}" destId="{0C096582-72EC-4B0D-8C09-F94C255905DD}" srcOrd="1" destOrd="0" parTransId="{65B59366-7DF2-49F4-B480-8403EC25D843}" sibTransId="{3950AA58-1297-457A-8E30-5F9BE594E713}"/>
    <dgm:cxn modelId="{E268D1B9-0653-4374-AAB0-C4EC4EE8384E}" type="presOf" srcId="{94BD6DA6-0F6A-4356-91F4-6DE72EB51AAD}" destId="{FF8BE311-4B8B-4B00-8000-F773F7E9A6C1}" srcOrd="0" destOrd="2" presId="urn:microsoft.com/office/officeart/2005/8/layout/vList4#2"/>
    <dgm:cxn modelId="{E8E0E0BC-AA60-4FF4-A8A1-CEEAA59385F3}" srcId="{5392D03B-9D86-48B6-AAC3-D685F92335BB}" destId="{0F11F402-3F8C-4400-AB29-F8D95CF39507}" srcOrd="0" destOrd="0" parTransId="{BCD7F371-066E-4018-A144-466F66F43CF1}" sibTransId="{9863E810-A6DF-4370-96DB-886374104000}"/>
    <dgm:cxn modelId="{4D3597C3-EF34-4475-8D42-43340B6D72F2}" type="presOf" srcId="{17EE41AB-2998-47F9-803F-AF3D7E28E990}" destId="{4FAC259E-A0F6-49DE-AE08-8E509043EB78}" srcOrd="0" destOrd="2" presId="urn:microsoft.com/office/officeart/2005/8/layout/vList4#2"/>
    <dgm:cxn modelId="{A5EB19C7-252F-4997-BF93-CA3B59983AB0}" type="presOf" srcId="{9E9446E8-40ED-4A01-88BF-4251657087B9}" destId="{5EC3A53E-065E-4626-A4F2-AC4D5AE749D0}" srcOrd="1" destOrd="1" presId="urn:microsoft.com/office/officeart/2005/8/layout/vList4#2"/>
    <dgm:cxn modelId="{3A4B9ACB-C767-4291-A5CF-C64710EA37BA}" type="presOf" srcId="{1EB690BC-0296-40A5-A9DC-B799661083C6}" destId="{C058083B-D0C6-4119-B3CE-1EAA80CA35E5}" srcOrd="1" destOrd="2" presId="urn:microsoft.com/office/officeart/2005/8/layout/vList4#2"/>
    <dgm:cxn modelId="{6C3685D1-7190-4226-A9F0-E5D49318A620}" type="presOf" srcId="{D6D4997E-991A-4C23-A00F-4DC58F6B7C48}" destId="{22D8F89F-0BA8-400F-90DA-D325AEA4996C}" srcOrd="0" destOrd="1" presId="urn:microsoft.com/office/officeart/2005/8/layout/vList4#2"/>
    <dgm:cxn modelId="{1DACB5D1-2FC7-404F-9D8F-3024E857B7AA}" type="presOf" srcId="{0F11F402-3F8C-4400-AB29-F8D95CF39507}" destId="{518AB936-E474-49D5-BCE1-8BF79DEE728C}" srcOrd="1" destOrd="1" presId="urn:microsoft.com/office/officeart/2005/8/layout/vList4#2"/>
    <dgm:cxn modelId="{459907D3-9310-4790-8E0B-B97B68A43597}" type="presOf" srcId="{9FBA89BA-C09C-4BB0-B1ED-43980DB1866F}" destId="{D06429FB-7240-48C2-99F3-9D84DDFB0C79}" srcOrd="0" destOrd="0" presId="urn:microsoft.com/office/officeart/2005/8/layout/vList4#2"/>
    <dgm:cxn modelId="{3A1E4DD8-BD3D-4404-B27B-15CAACE45C78}" type="presOf" srcId="{343E0AB1-7C89-4186-904A-78EA7C8A82C1}" destId="{C6B6EDC2-B5F5-469B-BFF4-D1CA1A384FDD}" srcOrd="0" destOrd="0" presId="urn:microsoft.com/office/officeart/2005/8/layout/vList4#2"/>
    <dgm:cxn modelId="{57A8FEE1-B152-4142-8DA3-6F96CB4BF6EF}" type="presOf" srcId="{D6D4997E-991A-4C23-A00F-4DC58F6B7C48}" destId="{C058083B-D0C6-4119-B3CE-1EAA80CA35E5}" srcOrd="1" destOrd="1" presId="urn:microsoft.com/office/officeart/2005/8/layout/vList4#2"/>
    <dgm:cxn modelId="{9F63A1E5-4210-4687-9354-A716FE0E1857}" srcId="{9FBA89BA-C09C-4BB0-B1ED-43980DB1866F}" destId="{7BC063B1-2B9C-4625-9B4C-35E0C12C34B4}" srcOrd="3" destOrd="0" parTransId="{EFE78880-08B4-408D-A32F-5F2D72A8A42D}" sibTransId="{F998A834-92E3-484F-A438-FCEADAA27B3A}"/>
    <dgm:cxn modelId="{8274F7EA-B08E-4730-9F84-FB5CDD42CAC5}" srcId="{5392D03B-9D86-48B6-AAC3-D685F92335BB}" destId="{17EE41AB-2998-47F9-803F-AF3D7E28E990}" srcOrd="1" destOrd="0" parTransId="{D6067E0A-AD7C-47A0-AAEB-F0163B1E83D1}" sibTransId="{3BC57B3B-257D-4721-9844-1D68C275421C}"/>
    <dgm:cxn modelId="{7147F9EE-717D-4709-A277-A567B4617610}" type="presOf" srcId="{9E9446E8-40ED-4A01-88BF-4251657087B9}" destId="{90C5E59C-2349-46D7-9BB4-D27089884F5E}" srcOrd="0" destOrd="1" presId="urn:microsoft.com/office/officeart/2005/8/layout/vList4#2"/>
    <dgm:cxn modelId="{EBC32FF1-1FE3-498B-8654-5E536A066790}" type="presOf" srcId="{7BC063B1-2B9C-4625-9B4C-35E0C12C34B4}" destId="{90C5E59C-2349-46D7-9BB4-D27089884F5E}" srcOrd="0" destOrd="0" presId="urn:microsoft.com/office/officeart/2005/8/layout/vList4#2"/>
    <dgm:cxn modelId="{82FA4DF1-9181-45E6-9377-5FF29CAA082F}" type="presOf" srcId="{0C096582-72EC-4B0D-8C09-F94C255905DD}" destId="{C6B6EDC2-B5F5-469B-BFF4-D1CA1A384FDD}" srcOrd="0" destOrd="2" presId="urn:microsoft.com/office/officeart/2005/8/layout/vList4#2"/>
    <dgm:cxn modelId="{3D9E53F4-660C-4F87-BD88-8BAABF15B958}" srcId="{1FE99401-63F5-4871-AB1C-5657871727DE}" destId="{8F7F7F30-1379-4BD7-802F-9BB3F3FF635A}" srcOrd="0" destOrd="0" parTransId="{476E912B-F455-41BC-BFF2-D4E4FF592AFD}" sibTransId="{DC22B298-4E10-40DF-AFC5-DB81526D85C9}"/>
    <dgm:cxn modelId="{36476277-015D-4664-9D8F-4EBAC891C2D8}" type="presParOf" srcId="{D06429FB-7240-48C2-99F3-9D84DDFB0C79}" destId="{45988943-DDE7-49DB-9A7F-217C73ECF663}" srcOrd="0" destOrd="0" presId="urn:microsoft.com/office/officeart/2005/8/layout/vList4#2"/>
    <dgm:cxn modelId="{1E3B2FBB-686C-436A-82C6-615531664E10}" type="presParOf" srcId="{45988943-DDE7-49DB-9A7F-217C73ECF663}" destId="{4FAC259E-A0F6-49DE-AE08-8E509043EB78}" srcOrd="0" destOrd="0" presId="urn:microsoft.com/office/officeart/2005/8/layout/vList4#2"/>
    <dgm:cxn modelId="{6DAF8A18-E5F5-4227-8F5B-A3150F670FA6}" type="presParOf" srcId="{45988943-DDE7-49DB-9A7F-217C73ECF663}" destId="{4706EFE4-B99D-41B5-B94F-95957589AD5E}" srcOrd="1" destOrd="0" presId="urn:microsoft.com/office/officeart/2005/8/layout/vList4#2"/>
    <dgm:cxn modelId="{FC07AFD8-517B-4A6D-97D2-508DE4764CEE}" type="presParOf" srcId="{45988943-DDE7-49DB-9A7F-217C73ECF663}" destId="{518AB936-E474-49D5-BCE1-8BF79DEE728C}" srcOrd="2" destOrd="0" presId="urn:microsoft.com/office/officeart/2005/8/layout/vList4#2"/>
    <dgm:cxn modelId="{3DEF5E7C-A428-4266-86A8-81502B17E4CD}" type="presParOf" srcId="{D06429FB-7240-48C2-99F3-9D84DDFB0C79}" destId="{FC44738F-A378-46F8-99F6-6B53AEED9BEC}" srcOrd="1" destOrd="0" presId="urn:microsoft.com/office/officeart/2005/8/layout/vList4#2"/>
    <dgm:cxn modelId="{43946EF7-B7CB-4D69-9CD7-8D3A18F10AF0}" type="presParOf" srcId="{D06429FB-7240-48C2-99F3-9D84DDFB0C79}" destId="{616E14EA-4284-4960-A6A7-D169D198A291}" srcOrd="2" destOrd="0" presId="urn:microsoft.com/office/officeart/2005/8/layout/vList4#2"/>
    <dgm:cxn modelId="{39A744C0-68CB-45CC-AFF0-E50C06A8BC3E}" type="presParOf" srcId="{616E14EA-4284-4960-A6A7-D169D198A291}" destId="{FF8BE311-4B8B-4B00-8000-F773F7E9A6C1}" srcOrd="0" destOrd="0" presId="urn:microsoft.com/office/officeart/2005/8/layout/vList4#2"/>
    <dgm:cxn modelId="{1B257C1A-1C8E-4F3B-B4B1-9C58170F0FA7}" type="presParOf" srcId="{616E14EA-4284-4960-A6A7-D169D198A291}" destId="{92630BE9-EE80-40D7-9722-CA9382BC5F44}" srcOrd="1" destOrd="0" presId="urn:microsoft.com/office/officeart/2005/8/layout/vList4#2"/>
    <dgm:cxn modelId="{0688310C-30F6-4B9B-A211-314B48DD1E98}" type="presParOf" srcId="{616E14EA-4284-4960-A6A7-D169D198A291}" destId="{EF8FA7FD-D0CE-4AE8-9DA1-4EE76DE6B211}" srcOrd="2" destOrd="0" presId="urn:microsoft.com/office/officeart/2005/8/layout/vList4#2"/>
    <dgm:cxn modelId="{AB1B1A2A-B6A1-4C54-A722-5171A57BB793}" type="presParOf" srcId="{D06429FB-7240-48C2-99F3-9D84DDFB0C79}" destId="{D2E70676-E647-452F-975B-AA00198A0309}" srcOrd="3" destOrd="0" presId="urn:microsoft.com/office/officeart/2005/8/layout/vList4#2"/>
    <dgm:cxn modelId="{5C0C3690-CCA2-4A87-8ED3-1D70009A97A3}" type="presParOf" srcId="{D06429FB-7240-48C2-99F3-9D84DDFB0C79}" destId="{69FA3FF4-5EBC-4487-BDF3-E6077C0BB4CA}" srcOrd="4" destOrd="0" presId="urn:microsoft.com/office/officeart/2005/8/layout/vList4#2"/>
    <dgm:cxn modelId="{36DB7FFA-5353-439E-9FBC-7C55BFD03467}" type="presParOf" srcId="{69FA3FF4-5EBC-4487-BDF3-E6077C0BB4CA}" destId="{22D8F89F-0BA8-400F-90DA-D325AEA4996C}" srcOrd="0" destOrd="0" presId="urn:microsoft.com/office/officeart/2005/8/layout/vList4#2"/>
    <dgm:cxn modelId="{1A2E6FD7-E564-4F0C-ABEF-2BAA77FD1EF3}" type="presParOf" srcId="{69FA3FF4-5EBC-4487-BDF3-E6077C0BB4CA}" destId="{AD945B3B-5DBE-4CD4-9D9B-2DD12EB29054}" srcOrd="1" destOrd="0" presId="urn:microsoft.com/office/officeart/2005/8/layout/vList4#2"/>
    <dgm:cxn modelId="{29DE0957-2CC8-4BD9-81B4-5C944E562987}" type="presParOf" srcId="{69FA3FF4-5EBC-4487-BDF3-E6077C0BB4CA}" destId="{C058083B-D0C6-4119-B3CE-1EAA80CA35E5}" srcOrd="2" destOrd="0" presId="urn:microsoft.com/office/officeart/2005/8/layout/vList4#2"/>
    <dgm:cxn modelId="{3342EFD8-31C1-4949-982C-56B1E0D64CB6}" type="presParOf" srcId="{D06429FB-7240-48C2-99F3-9D84DDFB0C79}" destId="{0321AD49-D90C-4489-965A-12B9D58F190A}" srcOrd="5" destOrd="0" presId="urn:microsoft.com/office/officeart/2005/8/layout/vList4#2"/>
    <dgm:cxn modelId="{62F2BA08-FBBE-40FA-9DAC-D077A1795A0C}" type="presParOf" srcId="{D06429FB-7240-48C2-99F3-9D84DDFB0C79}" destId="{149EF10A-3E32-41FA-AAFE-106C73633523}" srcOrd="6" destOrd="0" presId="urn:microsoft.com/office/officeart/2005/8/layout/vList4#2"/>
    <dgm:cxn modelId="{B064AF17-109F-4470-860A-589796CF3315}" type="presParOf" srcId="{149EF10A-3E32-41FA-AAFE-106C73633523}" destId="{90C5E59C-2349-46D7-9BB4-D27089884F5E}" srcOrd="0" destOrd="0" presId="urn:microsoft.com/office/officeart/2005/8/layout/vList4#2"/>
    <dgm:cxn modelId="{E3934E6D-FDA2-4D57-BF36-117A7A8C1D53}" type="presParOf" srcId="{149EF10A-3E32-41FA-AAFE-106C73633523}" destId="{C8EB0141-3A00-4C3D-A050-02BEE6E45C19}" srcOrd="1" destOrd="0" presId="urn:microsoft.com/office/officeart/2005/8/layout/vList4#2"/>
    <dgm:cxn modelId="{FE5DAFAC-DB33-42A8-97F9-392E7CB8CF96}" type="presParOf" srcId="{149EF10A-3E32-41FA-AAFE-106C73633523}" destId="{5EC3A53E-065E-4626-A4F2-AC4D5AE749D0}" srcOrd="2" destOrd="0" presId="urn:microsoft.com/office/officeart/2005/8/layout/vList4#2"/>
    <dgm:cxn modelId="{1F8F086D-0367-4DF3-8636-0312BB12DC5F}" type="presParOf" srcId="{D06429FB-7240-48C2-99F3-9D84DDFB0C79}" destId="{8E33575F-AADD-48E3-8636-08B0001223D3}" srcOrd="7" destOrd="0" presId="urn:microsoft.com/office/officeart/2005/8/layout/vList4#2"/>
    <dgm:cxn modelId="{7F4F3C90-6C72-4A76-B6A8-8105AE4EA132}" type="presParOf" srcId="{D06429FB-7240-48C2-99F3-9D84DDFB0C79}" destId="{0D06B94C-6FBF-4F0D-B5C1-6434E990AB48}" srcOrd="8" destOrd="0" presId="urn:microsoft.com/office/officeart/2005/8/layout/vList4#2"/>
    <dgm:cxn modelId="{9D77E888-EEBB-4891-A6CF-E8E14C514590}" type="presParOf" srcId="{0D06B94C-6FBF-4F0D-B5C1-6434E990AB48}" destId="{C6B6EDC2-B5F5-469B-BFF4-D1CA1A384FDD}" srcOrd="0" destOrd="0" presId="urn:microsoft.com/office/officeart/2005/8/layout/vList4#2"/>
    <dgm:cxn modelId="{E58FDC94-7A00-4133-9907-F76F146218B6}" type="presParOf" srcId="{0D06B94C-6FBF-4F0D-B5C1-6434E990AB48}" destId="{706B91B6-8166-4C73-A7D4-CB2C90243DFA}" srcOrd="1" destOrd="0" presId="urn:microsoft.com/office/officeart/2005/8/layout/vList4#2"/>
    <dgm:cxn modelId="{6B7D115C-39AF-4E49-A845-07F5F858AFAD}" type="presParOf" srcId="{0D06B94C-6FBF-4F0D-B5C1-6434E990AB48}" destId="{843CFE65-942D-437C-B087-9C9E7A223FB7}"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059125-C999-465D-9110-B32E4C00117A}" type="doc">
      <dgm:prSet loTypeId="urn:microsoft.com/office/officeart/2008/layout/HexagonCluster" loCatId="picture" qsTypeId="urn:microsoft.com/office/officeart/2005/8/quickstyle/3d4" qsCatId="3D" csTypeId="urn:microsoft.com/office/officeart/2005/8/colors/accent1_2" csCatId="accent1" phldr="1"/>
      <dgm:spPr/>
      <dgm:t>
        <a:bodyPr/>
        <a:lstStyle/>
        <a:p>
          <a:endParaRPr lang="es-ES"/>
        </a:p>
      </dgm:t>
    </dgm:pt>
    <dgm:pt modelId="{DBDC5AC6-CAD8-4172-AA9D-9AC0EE30752B}">
      <dgm:prSet phldrT="[Texto]" custT="1"/>
      <dgm:spPr>
        <a:xfrm>
          <a:off x="666617" y="1111802"/>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Vocabulary</a:t>
          </a:r>
        </a:p>
      </dgm:t>
    </dgm:pt>
    <dgm:pt modelId="{4E764667-698A-4355-AD03-CFA5730A40E5}" type="parTrans" cxnId="{A0C7F768-6B3F-4604-920B-020E658540EE}">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662B337-CB01-4EC8-BC1A-F067C95E813B}" type="sibTrans" cxnId="{A0C7F768-6B3F-4604-920B-020E658540EE}">
      <dgm:prSet/>
      <dgm:spPr>
        <a:xfrm>
          <a:off x="0" y="744092"/>
          <a:ext cx="775014" cy="665248"/>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9000" b="-49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CA574761-92F3-4E6F-A395-D7F40E7E1FFD}">
      <dgm:prSet phldrT="[Texto]" custT="1"/>
      <dgm:spPr>
        <a:xfrm>
          <a:off x="1333713" y="742080"/>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err="1">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Writing</a:t>
          </a:r>
          <a:endPar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endParaRPr>
        </a:p>
      </dgm:t>
    </dgm:pt>
    <dgm:pt modelId="{24E3F067-43D0-423C-B305-D8141E85A7D4}" type="parTrans" cxnId="{AC20DEE8-DD3B-47A5-8749-898F8D6361C2}">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3E9DBE0-F180-4E91-ABD3-F56A75E6CDE9}" type="sibTrans" cxnId="{AC20DEE8-DD3B-47A5-8749-898F8D6361C2}">
      <dgm:prSet/>
      <dgm:spPr>
        <a:xfrm>
          <a:off x="2000331" y="1110545"/>
          <a:ext cx="775014" cy="66524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564280DC-B9F6-44C6-AFDA-FCF3A9729AD1}">
      <dgm:prSet phldrT="[Texto]" custT="1"/>
      <dgm:spPr>
        <a:xfrm>
          <a:off x="666617" y="376382"/>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Reading</a:t>
          </a:r>
        </a:p>
      </dgm:t>
    </dgm:pt>
    <dgm:pt modelId="{C44F3A4D-4695-438D-8855-F8BE26773788}" type="parTrans" cxnId="{4BA74317-680B-4A81-AA5D-603910365F7A}">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DAE9317F-A761-49B0-93D9-8D7B820641E1}" type="sibTrans" cxnId="{4BA74317-680B-4A81-AA5D-603910365F7A}">
      <dgm:prSet/>
      <dgm:spPr>
        <a:xfrm>
          <a:off x="1333713" y="6409"/>
          <a:ext cx="775014" cy="66524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63D52B1A-CF36-48EB-B34A-BAB4172FFAE0}">
      <dgm:prSet phldrT="[Texto]" custT="1"/>
      <dgm:spPr>
        <a:xfrm>
          <a:off x="2000331" y="374873"/>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Naming</a:t>
          </a:r>
        </a:p>
      </dgm:t>
    </dgm:pt>
    <dgm:pt modelId="{FEA97BDF-D833-4542-BAA9-7AD3B0DE573A}" type="parTrans" cxnId="{FF917D1F-65BA-4C74-9E39-A2DF0941EF43}">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97B05DA-90E4-4F15-AC8B-3EAABBE1C307}" type="sibTrans" cxnId="{FF917D1F-65BA-4C74-9E39-A2DF0941EF43}">
      <dgm:prSet/>
      <dgm:spPr>
        <a:xfrm>
          <a:off x="2666949" y="748871"/>
          <a:ext cx="775014" cy="665248"/>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F3B53583-4884-4B85-B2B2-0466FC0118B8}">
      <dgm:prSet phldrT="[Texto]" custT="1"/>
      <dgm:spPr>
        <a:xfrm>
          <a:off x="2666949" y="13451"/>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Repetition</a:t>
          </a:r>
        </a:p>
      </dgm:t>
    </dgm:pt>
    <dgm:pt modelId="{A69F430A-2C58-4CCE-A6C5-B96DBBED7FF2}" type="parTrans" cxnId="{0EFFA095-1DF2-479D-BD64-47CE78E895A9}">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9DBAB863-2256-4472-B749-C70E6667FE40}" type="sibTrans" cxnId="{0EFFA095-1DF2-479D-BD64-47CE78E895A9}">
      <dgm:prSet/>
      <dgm:spPr>
        <a:xfrm>
          <a:off x="3334044" y="384682"/>
          <a:ext cx="775014" cy="66524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7000" b="-27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60E3DC5B-54C3-4EB1-A424-52556A129324}">
      <dgm:prSet phldrT="[Texto]" custT="1"/>
      <dgm:spPr>
        <a:xfrm>
          <a:off x="3334044" y="1119096"/>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Discrimina-tion</a:t>
          </a:r>
        </a:p>
      </dgm:t>
    </dgm:pt>
    <dgm:pt modelId="{43049800-92D6-40EC-BD06-8AB4E4BAD8F3}" type="parTrans" cxnId="{5B0FBC97-7C64-46C6-BE13-1B74BD331A86}">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DB099349-B32C-4B24-8181-60A1F5950053}" type="sibTrans" cxnId="{5B0FBC97-7C64-46C6-BE13-1B74BD331A86}">
      <dgm:prSet/>
      <dgm:spPr>
        <a:xfrm>
          <a:off x="2666949" y="1483285"/>
          <a:ext cx="775014" cy="665248"/>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AF3DFD2C-4624-40E5-AC8B-39F1FF193A7F}">
      <dgm:prSet phldrT="[Texto]" custT="1"/>
      <dgm:spPr>
        <a:xfrm>
          <a:off x="1333235" y="1479261"/>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err="1">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Fluency</a:t>
          </a:r>
          <a:endPar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endParaRPr>
        </a:p>
      </dgm:t>
    </dgm:pt>
    <dgm:pt modelId="{2E6F0FD0-6F48-49C8-A7E1-F615CF4FE2EC}" type="parTrans" cxnId="{AD108D04-CD1A-4EFF-9174-D1F8C01F54EC}">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E1B5B67C-020D-4809-88E9-F7C4A90E5659}" type="sibTrans" cxnId="{AD108D04-CD1A-4EFF-9174-D1F8C01F54EC}">
      <dgm:prSet/>
      <dgm:spPr>
        <a:xfrm>
          <a:off x="666140" y="1848983"/>
          <a:ext cx="775014" cy="665248"/>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0BF4E1AA-9E06-4EBA-8A6A-5459EB4A071F}">
      <dgm:prSet phldrT="[Texto]" custT="1"/>
      <dgm:spPr>
        <a:xfrm>
          <a:off x="3997319" y="1491837"/>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Com-prehension</a:t>
          </a:r>
        </a:p>
      </dgm:t>
    </dgm:pt>
    <dgm:pt modelId="{C0E36240-23F1-4028-A28D-C23A65E8495C}" type="parTrans" cxnId="{A2EED967-8DF9-49EE-8C0E-13EA672EB890}">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021BE4C5-C87C-4CC1-BF31-D5A66FC788FF}" type="sibTrans" cxnId="{A2EED967-8DF9-49EE-8C0E-13EA672EB890}">
      <dgm:prSet/>
      <dgm:spPr>
        <a:xfrm>
          <a:off x="3330702" y="1856277"/>
          <a:ext cx="775014" cy="665248"/>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31000" b="-3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5FD92C8A-B03A-4B70-B5E6-E5EED44F10A1}">
      <dgm:prSet phldrT="[Texto]" custT="1"/>
      <dgm:spPr>
        <a:xfrm>
          <a:off x="4000185" y="20745"/>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Expression</a:t>
          </a:r>
        </a:p>
      </dgm:t>
    </dgm:pt>
    <dgm:pt modelId="{237DAB42-B7D4-4809-8B4E-1B74904A0C20}" type="parTrans" cxnId="{703C8FC8-8600-4D92-9DBE-A403FC50D263}">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A6CBF5CD-2643-4B3A-8BB1-E46BEFF10169}" type="sibTrans" cxnId="{703C8FC8-8600-4D92-9DBE-A403FC50D263}">
      <dgm:prSet/>
      <dgm:spPr>
        <a:xfrm>
          <a:off x="4000185" y="755159"/>
          <a:ext cx="775014" cy="665248"/>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3000" b="-3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527A129-C01A-4308-89F0-5ABC9A72F77D}" type="pres">
      <dgm:prSet presAssocID="{5A059125-C999-465D-9110-B32E4C00117A}" presName="Name0" presStyleCnt="0">
        <dgm:presLayoutVars>
          <dgm:chMax val="21"/>
          <dgm:chPref val="21"/>
        </dgm:presLayoutVars>
      </dgm:prSet>
      <dgm:spPr/>
    </dgm:pt>
    <dgm:pt modelId="{A243439A-1145-4E7C-97D7-01168CB11CCB}" type="pres">
      <dgm:prSet presAssocID="{DBDC5AC6-CAD8-4172-AA9D-9AC0EE30752B}" presName="text1" presStyleCnt="0"/>
      <dgm:spPr/>
    </dgm:pt>
    <dgm:pt modelId="{CEC7E6A4-AA9F-4B7C-9834-A3CC586DAD94}" type="pres">
      <dgm:prSet presAssocID="{DBDC5AC6-CAD8-4172-AA9D-9AC0EE30752B}" presName="textRepeatNode" presStyleLbl="alignNode1" presStyleIdx="0" presStyleCnt="9">
        <dgm:presLayoutVars>
          <dgm:chMax val="0"/>
          <dgm:chPref val="0"/>
          <dgm:bulletEnabled val="1"/>
        </dgm:presLayoutVars>
      </dgm:prSet>
      <dgm:spPr/>
    </dgm:pt>
    <dgm:pt modelId="{0C297800-39A5-4D1A-BA02-396198F6C11A}" type="pres">
      <dgm:prSet presAssocID="{DBDC5AC6-CAD8-4172-AA9D-9AC0EE30752B}" presName="textaccent1" presStyleCnt="0"/>
      <dgm:spPr/>
    </dgm:pt>
    <dgm:pt modelId="{631C42CB-6F89-4BE0-9EED-0B5637D5CC19}" type="pres">
      <dgm:prSet presAssocID="{DBDC5AC6-CAD8-4172-AA9D-9AC0EE30752B}" presName="accentRepeatNode" presStyleLbl="solidAlignAcc1" presStyleIdx="0" presStyleCnt="18"/>
      <dgm:spPr>
        <a:xfrm>
          <a:off x="685241" y="1409341"/>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152E406A-436D-4EC0-85CA-74FE1E0751DC}" type="pres">
      <dgm:prSet presAssocID="{1662B337-CB01-4EC8-BC1A-F067C95E813B}" presName="image1" presStyleCnt="0"/>
      <dgm:spPr/>
    </dgm:pt>
    <dgm:pt modelId="{7BA5CBB4-4332-414D-97C3-570DF8ED7BF6}" type="pres">
      <dgm:prSet presAssocID="{1662B337-CB01-4EC8-BC1A-F067C95E813B}" presName="imageRepeatNode" presStyleLbl="alignAcc1" presStyleIdx="0" presStyleCnt="9"/>
      <dgm:spPr/>
    </dgm:pt>
    <dgm:pt modelId="{B0FF6CDB-7FC0-4F7C-ADCD-8E56B41D9845}" type="pres">
      <dgm:prSet presAssocID="{1662B337-CB01-4EC8-BC1A-F067C95E813B}" presName="imageaccent1" presStyleCnt="0"/>
      <dgm:spPr/>
    </dgm:pt>
    <dgm:pt modelId="{34B48370-4164-49C7-8027-4B83A55560F4}" type="pres">
      <dgm:prSet presAssocID="{1662B337-CB01-4EC8-BC1A-F067C95E813B}" presName="accentRepeatNode" presStyleLbl="solidAlignAcc1" presStyleIdx="1" presStyleCnt="18"/>
      <dgm:spPr>
        <a:xfrm>
          <a:off x="530524" y="1321060"/>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3A86B592-74BA-4B11-9494-C11A7C66B82E}" type="pres">
      <dgm:prSet presAssocID="{CA574761-92F3-4E6F-A395-D7F40E7E1FFD}" presName="text2" presStyleCnt="0"/>
      <dgm:spPr/>
    </dgm:pt>
    <dgm:pt modelId="{CBE277FD-BA6F-4D04-9B61-4CAA0030CC62}" type="pres">
      <dgm:prSet presAssocID="{CA574761-92F3-4E6F-A395-D7F40E7E1FFD}" presName="textRepeatNode" presStyleLbl="alignNode1" presStyleIdx="1" presStyleCnt="9">
        <dgm:presLayoutVars>
          <dgm:chMax val="0"/>
          <dgm:chPref val="0"/>
          <dgm:bulletEnabled val="1"/>
        </dgm:presLayoutVars>
      </dgm:prSet>
      <dgm:spPr/>
    </dgm:pt>
    <dgm:pt modelId="{C1226B40-BE3F-48C3-B809-ACA50F8553DC}" type="pres">
      <dgm:prSet presAssocID="{CA574761-92F3-4E6F-A395-D7F40E7E1FFD}" presName="textaccent2" presStyleCnt="0"/>
      <dgm:spPr/>
    </dgm:pt>
    <dgm:pt modelId="{1652DF09-FE43-4E2F-A6EF-8F9F1FD97690}" type="pres">
      <dgm:prSet presAssocID="{CA574761-92F3-4E6F-A395-D7F40E7E1FFD}" presName="accentRepeatNode" presStyleLbl="solidAlignAcc1" presStyleIdx="2" presStyleCnt="18"/>
      <dgm:spPr>
        <a:xfrm>
          <a:off x="1867103" y="131753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0474223F-DB35-418C-A537-FD518E717853}" type="pres">
      <dgm:prSet presAssocID="{13E9DBE0-F180-4E91-ABD3-F56A75E6CDE9}" presName="image2" presStyleCnt="0"/>
      <dgm:spPr/>
    </dgm:pt>
    <dgm:pt modelId="{AAB55C63-DAFC-46CF-8920-38B402FF99BC}" type="pres">
      <dgm:prSet presAssocID="{13E9DBE0-F180-4E91-ABD3-F56A75E6CDE9}" presName="imageRepeatNode" presStyleLbl="alignAcc1" presStyleIdx="1" presStyleCnt="9"/>
      <dgm:spPr/>
    </dgm:pt>
    <dgm:pt modelId="{FB8A586B-2FD8-45D2-AD82-63666B3E21C1}" type="pres">
      <dgm:prSet presAssocID="{13E9DBE0-F180-4E91-ABD3-F56A75E6CDE9}" presName="imageaccent2" presStyleCnt="0"/>
      <dgm:spPr/>
    </dgm:pt>
    <dgm:pt modelId="{83D05E8A-53BB-45FD-929D-C033E4119DA7}" type="pres">
      <dgm:prSet presAssocID="{13E9DBE0-F180-4E91-ABD3-F56A75E6CDE9}" presName="accentRepeatNode" presStyleLbl="solidAlignAcc1" presStyleIdx="3" presStyleCnt="18"/>
      <dgm:spPr>
        <a:xfrm>
          <a:off x="2018954" y="1406574"/>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8E6461CB-BC62-47ED-A80B-6DF3E0E1D054}" type="pres">
      <dgm:prSet presAssocID="{564280DC-B9F6-44C6-AFDA-FCF3A9729AD1}" presName="text3" presStyleCnt="0"/>
      <dgm:spPr/>
    </dgm:pt>
    <dgm:pt modelId="{A4A076C3-F5CE-49B2-A316-219C3ABCAEBE}" type="pres">
      <dgm:prSet presAssocID="{564280DC-B9F6-44C6-AFDA-FCF3A9729AD1}" presName="textRepeatNode" presStyleLbl="alignNode1" presStyleIdx="2" presStyleCnt="9">
        <dgm:presLayoutVars>
          <dgm:chMax val="0"/>
          <dgm:chPref val="0"/>
          <dgm:bulletEnabled val="1"/>
        </dgm:presLayoutVars>
      </dgm:prSet>
      <dgm:spPr/>
    </dgm:pt>
    <dgm:pt modelId="{3C0051FC-83A3-41E3-960E-149A984C9548}" type="pres">
      <dgm:prSet presAssocID="{564280DC-B9F6-44C6-AFDA-FCF3A9729AD1}" presName="textaccent3" presStyleCnt="0"/>
      <dgm:spPr/>
    </dgm:pt>
    <dgm:pt modelId="{9748E6A9-DBD5-46FD-8BD2-6385FCBEAE29}" type="pres">
      <dgm:prSet presAssocID="{564280DC-B9F6-44C6-AFDA-FCF3A9729AD1}" presName="accentRepeatNode" presStyleLbl="solidAlignAcc1" presStyleIdx="4" presStyleCnt="18"/>
      <dgm:spPr>
        <a:xfrm>
          <a:off x="1194277" y="385437"/>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69676718-BEFF-441D-A6BC-771A3D25B5AC}" type="pres">
      <dgm:prSet presAssocID="{DAE9317F-A761-49B0-93D9-8D7B820641E1}" presName="image3" presStyleCnt="0"/>
      <dgm:spPr/>
    </dgm:pt>
    <dgm:pt modelId="{E0703D46-B602-4A45-947D-53DA9B97366F}" type="pres">
      <dgm:prSet presAssocID="{DAE9317F-A761-49B0-93D9-8D7B820641E1}" presName="imageRepeatNode" presStyleLbl="alignAcc1" presStyleIdx="2" presStyleCnt="9"/>
      <dgm:spPr/>
    </dgm:pt>
    <dgm:pt modelId="{FE73A1B6-3F30-4781-A133-53896AD6B75A}" type="pres">
      <dgm:prSet presAssocID="{DAE9317F-A761-49B0-93D9-8D7B820641E1}" presName="imageaccent3" presStyleCnt="0"/>
      <dgm:spPr/>
    </dgm:pt>
    <dgm:pt modelId="{5736E56F-825D-4482-AE1B-CB73E13DCFC6}" type="pres">
      <dgm:prSet presAssocID="{DAE9317F-A761-49B0-93D9-8D7B820641E1}" presName="accentRepeatNode" presStyleLbl="solidAlignAcc1" presStyleIdx="5" presStyleCnt="18"/>
      <dgm:spPr>
        <a:xfrm>
          <a:off x="1355679" y="301180"/>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63936804-A25C-42FB-95B6-940B9553075A}" type="pres">
      <dgm:prSet presAssocID="{63D52B1A-CF36-48EB-B34A-BAB4172FFAE0}" presName="text4" presStyleCnt="0"/>
      <dgm:spPr/>
    </dgm:pt>
    <dgm:pt modelId="{BEAEC0A8-AED0-40ED-867C-BEEE4B4B2D86}" type="pres">
      <dgm:prSet presAssocID="{63D52B1A-CF36-48EB-B34A-BAB4172FFAE0}" presName="textRepeatNode" presStyleLbl="alignNode1" presStyleIdx="3" presStyleCnt="9">
        <dgm:presLayoutVars>
          <dgm:chMax val="0"/>
          <dgm:chPref val="0"/>
          <dgm:bulletEnabled val="1"/>
        </dgm:presLayoutVars>
      </dgm:prSet>
      <dgm:spPr/>
    </dgm:pt>
    <dgm:pt modelId="{D4E80676-05F7-49BF-AEC2-0E687382F0B8}" type="pres">
      <dgm:prSet presAssocID="{63D52B1A-CF36-48EB-B34A-BAB4172FFAE0}" presName="textaccent4" presStyleCnt="0"/>
      <dgm:spPr/>
    </dgm:pt>
    <dgm:pt modelId="{8AD7CABD-483F-4504-B947-6FA93C24A802}" type="pres">
      <dgm:prSet presAssocID="{63D52B1A-CF36-48EB-B34A-BAB4172FFAE0}" presName="accentRepeatNode" presStyleLbl="solidAlignAcc1" presStyleIdx="6" presStyleCnt="18"/>
      <dgm:spPr>
        <a:xfrm>
          <a:off x="2670769" y="669645"/>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82D237E0-3FE8-4D99-9BAD-95CC53D9614A}" type="pres">
      <dgm:prSet presAssocID="{197B05DA-90E4-4F15-AC8B-3EAABBE1C307}" presName="image4" presStyleCnt="0"/>
      <dgm:spPr/>
    </dgm:pt>
    <dgm:pt modelId="{7AC13465-27FD-481E-86C1-73B64257E249}" type="pres">
      <dgm:prSet presAssocID="{197B05DA-90E4-4F15-AC8B-3EAABBE1C307}" presName="imageRepeatNode" presStyleLbl="alignAcc1" presStyleIdx="3" presStyleCnt="9"/>
      <dgm:spPr/>
    </dgm:pt>
    <dgm:pt modelId="{7D50A1C0-684F-4B74-8363-0951BD91F81D}" type="pres">
      <dgm:prSet presAssocID="{197B05DA-90E4-4F15-AC8B-3EAABBE1C307}" presName="imageaccent4" presStyleCnt="0"/>
      <dgm:spPr/>
    </dgm:pt>
    <dgm:pt modelId="{318CE362-5A3C-49B0-9A05-BBA01B4CE5F9}" type="pres">
      <dgm:prSet presAssocID="{197B05DA-90E4-4F15-AC8B-3EAABBE1C307}" presName="accentRepeatNode" presStyleLbl="solidAlignAcc1" presStyleIdx="7" presStyleCnt="18"/>
      <dgm:spPr>
        <a:xfrm>
          <a:off x="2817845" y="760944"/>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CD9FF801-E5E4-4444-91A4-127E84C50690}" type="pres">
      <dgm:prSet presAssocID="{F3B53583-4884-4B85-B2B2-0466FC0118B8}" presName="text5" presStyleCnt="0"/>
      <dgm:spPr/>
    </dgm:pt>
    <dgm:pt modelId="{B18A34B3-3E49-45DE-AF18-4C05A7EF4D2B}" type="pres">
      <dgm:prSet presAssocID="{F3B53583-4884-4B85-B2B2-0466FC0118B8}" presName="textRepeatNode" presStyleLbl="alignNode1" presStyleIdx="4" presStyleCnt="9">
        <dgm:presLayoutVars>
          <dgm:chMax val="0"/>
          <dgm:chPref val="0"/>
          <dgm:bulletEnabled val="1"/>
        </dgm:presLayoutVars>
      </dgm:prSet>
      <dgm:spPr/>
    </dgm:pt>
    <dgm:pt modelId="{AF0C69E9-7AFB-40A2-B9E6-2C9192E16855}" type="pres">
      <dgm:prSet presAssocID="{F3B53583-4884-4B85-B2B2-0466FC0118B8}" presName="textaccent5" presStyleCnt="0"/>
      <dgm:spPr/>
    </dgm:pt>
    <dgm:pt modelId="{4C9D9E5A-4BC6-471B-9821-6A7D970D6EFE}" type="pres">
      <dgm:prSet presAssocID="{F3B53583-4884-4B85-B2B2-0466FC0118B8}" presName="accentRepeatNode" presStyleLbl="solidAlignAcc1" presStyleIdx="8" presStyleCnt="18"/>
      <dgm:spPr>
        <a:xfrm>
          <a:off x="3337387" y="311744"/>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AC44F2A7-ED75-437A-BC1A-0B29382BA18A}" type="pres">
      <dgm:prSet presAssocID="{9DBAB863-2256-4472-B749-C70E6667FE40}" presName="image5" presStyleCnt="0"/>
      <dgm:spPr/>
    </dgm:pt>
    <dgm:pt modelId="{D269649A-3974-4711-ADEB-C672297BF30C}" type="pres">
      <dgm:prSet presAssocID="{9DBAB863-2256-4472-B749-C70E6667FE40}" presName="imageRepeatNode" presStyleLbl="alignAcc1" presStyleIdx="4" presStyleCnt="9"/>
      <dgm:spPr/>
    </dgm:pt>
    <dgm:pt modelId="{791B7AB0-0510-480A-A7A4-4EF60B5156B8}" type="pres">
      <dgm:prSet presAssocID="{9DBAB863-2256-4472-B749-C70E6667FE40}" presName="imageaccent5" presStyleCnt="0"/>
      <dgm:spPr/>
    </dgm:pt>
    <dgm:pt modelId="{45B26A90-404A-404A-8866-FA7E5B83C9DA}" type="pres">
      <dgm:prSet presAssocID="{9DBAB863-2256-4472-B749-C70E6667FE40}" presName="accentRepeatNode" presStyleLbl="solidAlignAcc1" presStyleIdx="9" presStyleCnt="18"/>
      <dgm:spPr>
        <a:xfrm>
          <a:off x="3488283" y="399521"/>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49719DD3-AA31-4E87-BC97-F0F2649966E4}" type="pres">
      <dgm:prSet presAssocID="{60E3DC5B-54C3-4EB1-A424-52556A129324}" presName="text6" presStyleCnt="0"/>
      <dgm:spPr/>
    </dgm:pt>
    <dgm:pt modelId="{9DD288E6-3903-4896-9B1D-9F70D9FDDFD1}" type="pres">
      <dgm:prSet presAssocID="{60E3DC5B-54C3-4EB1-A424-52556A129324}" presName="textRepeatNode" presStyleLbl="alignNode1" presStyleIdx="5" presStyleCnt="9">
        <dgm:presLayoutVars>
          <dgm:chMax val="0"/>
          <dgm:chPref val="0"/>
          <dgm:bulletEnabled val="1"/>
        </dgm:presLayoutVars>
      </dgm:prSet>
      <dgm:spPr/>
    </dgm:pt>
    <dgm:pt modelId="{ACEAD8E1-6C7B-438A-AB5B-0080E4E0B1A6}" type="pres">
      <dgm:prSet presAssocID="{60E3DC5B-54C3-4EB1-A424-52556A129324}" presName="textaccent6" presStyleCnt="0"/>
      <dgm:spPr/>
    </dgm:pt>
    <dgm:pt modelId="{5ACE20D0-C739-4EB4-AF83-5895ABAEBF5A}" type="pres">
      <dgm:prSet presAssocID="{60E3DC5B-54C3-4EB1-A424-52556A129324}" presName="accentRepeatNode" presStyleLbl="solidAlignAcc1" presStyleIdx="10" presStyleCnt="18"/>
      <dgm:spPr>
        <a:xfrm>
          <a:off x="3487328" y="170184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1B954D1B-DA42-4538-9EF0-4BD92AF9B7FD}" type="pres">
      <dgm:prSet presAssocID="{DB099349-B32C-4B24-8181-60A1F5950053}" presName="image6" presStyleCnt="0"/>
      <dgm:spPr/>
    </dgm:pt>
    <dgm:pt modelId="{45218E0B-E533-4B55-895C-F678ADF9B7EC}" type="pres">
      <dgm:prSet presAssocID="{DB099349-B32C-4B24-8181-60A1F5950053}" presName="imageRepeatNode" presStyleLbl="alignAcc1" presStyleIdx="5" presStyleCnt="9"/>
      <dgm:spPr/>
    </dgm:pt>
    <dgm:pt modelId="{36F810FE-40BC-408A-9348-0C48620BED84}" type="pres">
      <dgm:prSet presAssocID="{DB099349-B32C-4B24-8181-60A1F5950053}" presName="imageaccent6" presStyleCnt="0"/>
      <dgm:spPr/>
    </dgm:pt>
    <dgm:pt modelId="{FF6045EC-B9C3-447C-9E01-D242BD4B709A}" type="pres">
      <dgm:prSet presAssocID="{DB099349-B32C-4B24-8181-60A1F5950053}" presName="accentRepeatNode" presStyleLbl="solidAlignAcc1" presStyleIdx="11" presStyleCnt="18"/>
      <dgm:spPr>
        <a:xfrm>
          <a:off x="3343595" y="1775290"/>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BBCD559D-F8B5-4652-A493-74E5A2B3A014}" type="pres">
      <dgm:prSet presAssocID="{AF3DFD2C-4624-40E5-AC8B-39F1FF193A7F}" presName="text7" presStyleCnt="0"/>
      <dgm:spPr/>
    </dgm:pt>
    <dgm:pt modelId="{60023105-323A-4AF8-9956-E13BFAD64668}" type="pres">
      <dgm:prSet presAssocID="{AF3DFD2C-4624-40E5-AC8B-39F1FF193A7F}" presName="textRepeatNode" presStyleLbl="alignNode1" presStyleIdx="6" presStyleCnt="9">
        <dgm:presLayoutVars>
          <dgm:chMax val="0"/>
          <dgm:chPref val="0"/>
          <dgm:bulletEnabled val="1"/>
        </dgm:presLayoutVars>
      </dgm:prSet>
      <dgm:spPr/>
    </dgm:pt>
    <dgm:pt modelId="{9F994158-ACBF-49F3-832E-E2715C274E11}" type="pres">
      <dgm:prSet presAssocID="{AF3DFD2C-4624-40E5-AC8B-39F1FF193A7F}" presName="textaccent7" presStyleCnt="0"/>
      <dgm:spPr/>
    </dgm:pt>
    <dgm:pt modelId="{6FD8A586-0281-4B6C-8EDC-847E19288409}" type="pres">
      <dgm:prSet presAssocID="{AF3DFD2C-4624-40E5-AC8B-39F1FF193A7F}" presName="accentRepeatNode" presStyleLbl="solidAlignAcc1" presStyleIdx="12" presStyleCnt="18"/>
      <dgm:spPr>
        <a:xfrm>
          <a:off x="1355201" y="1774033"/>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F0EE83EB-6A1B-4F1A-BDB2-6199487385E8}" type="pres">
      <dgm:prSet presAssocID="{E1B5B67C-020D-4809-88E9-F7C4A90E5659}" presName="image7" presStyleCnt="0"/>
      <dgm:spPr/>
    </dgm:pt>
    <dgm:pt modelId="{4425E24C-CC6A-4D7C-9503-B031AB698E31}" type="pres">
      <dgm:prSet presAssocID="{E1B5B67C-020D-4809-88E9-F7C4A90E5659}" presName="imageRepeatNode" presStyleLbl="alignAcc1" presStyleIdx="6" presStyleCnt="9"/>
      <dgm:spPr/>
    </dgm:pt>
    <dgm:pt modelId="{0726A92B-D5E5-4125-A779-CDFFBA592F2A}" type="pres">
      <dgm:prSet presAssocID="{E1B5B67C-020D-4809-88E9-F7C4A90E5659}" presName="imageaccent7" presStyleCnt="0"/>
      <dgm:spPr/>
    </dgm:pt>
    <dgm:pt modelId="{E4398C9C-BC76-4A20-998C-0DCE133CBDF4}" type="pres">
      <dgm:prSet presAssocID="{E1B5B67C-020D-4809-88E9-F7C4A90E5659}" presName="accentRepeatNode" presStyleLbl="solidAlignAcc1" presStyleIdx="13" presStyleCnt="18"/>
      <dgm:spPr>
        <a:xfrm>
          <a:off x="1193799" y="185828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96E1A195-0DEC-4475-8B34-78A524491878}" type="pres">
      <dgm:prSet presAssocID="{0BF4E1AA-9E06-4EBA-8A6A-5459EB4A071F}" presName="text8" presStyleCnt="0"/>
      <dgm:spPr/>
    </dgm:pt>
    <dgm:pt modelId="{E4AB0831-1A65-4D35-B7FD-5A038D3C6AF7}" type="pres">
      <dgm:prSet presAssocID="{0BF4E1AA-9E06-4EBA-8A6A-5459EB4A071F}" presName="textRepeatNode" presStyleLbl="alignNode1" presStyleIdx="7" presStyleCnt="9">
        <dgm:presLayoutVars>
          <dgm:chMax val="0"/>
          <dgm:chPref val="0"/>
          <dgm:bulletEnabled val="1"/>
        </dgm:presLayoutVars>
      </dgm:prSet>
      <dgm:spPr/>
    </dgm:pt>
    <dgm:pt modelId="{5E1A6DB3-706D-47BD-AEF4-2680ED06BC9C}" type="pres">
      <dgm:prSet presAssocID="{0BF4E1AA-9E06-4EBA-8A6A-5459EB4A071F}" presName="textaccent8" presStyleCnt="0"/>
      <dgm:spPr/>
    </dgm:pt>
    <dgm:pt modelId="{35041288-4AF7-48DD-B957-20C315F2575B}" type="pres">
      <dgm:prSet presAssocID="{0BF4E1AA-9E06-4EBA-8A6A-5459EB4A071F}" presName="accentRepeatNode" presStyleLbl="solidAlignAcc1" presStyleIdx="14" presStyleCnt="18"/>
      <dgm:spPr>
        <a:xfrm>
          <a:off x="4151081" y="207458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3E0D0291-2894-47A6-99E1-53D13FB95873}" type="pres">
      <dgm:prSet presAssocID="{021BE4C5-C87C-4CC1-BF31-D5A66FC788FF}" presName="image8" presStyleCnt="0"/>
      <dgm:spPr/>
    </dgm:pt>
    <dgm:pt modelId="{C995597D-4FC3-47AA-95CF-E3C54C95D40B}" type="pres">
      <dgm:prSet presAssocID="{021BE4C5-C87C-4CC1-BF31-D5A66FC788FF}" presName="imageRepeatNode" presStyleLbl="alignAcc1" presStyleIdx="7" presStyleCnt="9"/>
      <dgm:spPr/>
    </dgm:pt>
    <dgm:pt modelId="{FFB96412-4A94-4528-8311-21ACFC7A0807}" type="pres">
      <dgm:prSet presAssocID="{021BE4C5-C87C-4CC1-BF31-D5A66FC788FF}" presName="imageaccent8" presStyleCnt="0"/>
      <dgm:spPr/>
    </dgm:pt>
    <dgm:pt modelId="{6BE5BA5B-CE5B-4719-A691-3888D6ED7869}" type="pres">
      <dgm:prSet presAssocID="{021BE4C5-C87C-4CC1-BF31-D5A66FC788FF}" presName="accentRepeatNode" presStyleLbl="solidAlignAcc1" presStyleIdx="15" presStyleCnt="18"/>
      <dgm:spPr>
        <a:xfrm>
          <a:off x="4007347" y="2148282"/>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45918466-13EB-453F-9484-0F09E249C7F1}" type="pres">
      <dgm:prSet presAssocID="{5FD92C8A-B03A-4B70-B5E6-E5EED44F10A1}" presName="text9" presStyleCnt="0"/>
      <dgm:spPr/>
    </dgm:pt>
    <dgm:pt modelId="{77A8E068-339C-49E1-80F6-975EE3214318}" type="pres">
      <dgm:prSet presAssocID="{5FD92C8A-B03A-4B70-B5E6-E5EED44F10A1}" presName="textRepeatNode" presStyleLbl="alignNode1" presStyleIdx="8" presStyleCnt="9">
        <dgm:presLayoutVars>
          <dgm:chMax val="0"/>
          <dgm:chPref val="0"/>
          <dgm:bulletEnabled val="1"/>
        </dgm:presLayoutVars>
      </dgm:prSet>
      <dgm:spPr/>
    </dgm:pt>
    <dgm:pt modelId="{9ED9463E-8707-4A24-B328-182FAFCB258D}" type="pres">
      <dgm:prSet presAssocID="{5FD92C8A-B03A-4B70-B5E6-E5EED44F10A1}" presName="textaccent9" presStyleCnt="0"/>
      <dgm:spPr/>
    </dgm:pt>
    <dgm:pt modelId="{C387FF6F-DB8E-4234-B823-BDDE1F198B08}" type="pres">
      <dgm:prSet presAssocID="{5FD92C8A-B03A-4B70-B5E6-E5EED44F10A1}" presName="accentRepeatNode" presStyleLbl="solidAlignAcc1" presStyleIdx="16" presStyleCnt="18"/>
      <dgm:spPr>
        <a:xfrm>
          <a:off x="4536439" y="605761"/>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3377E4C6-55CE-4374-9A7A-138A1D710DF8}" type="pres">
      <dgm:prSet presAssocID="{A6CBF5CD-2643-4B3A-8BB1-E46BEFF10169}" presName="image9" presStyleCnt="0"/>
      <dgm:spPr/>
    </dgm:pt>
    <dgm:pt modelId="{6658ACA1-BEDC-44D5-8961-B6E737E8F020}" type="pres">
      <dgm:prSet presAssocID="{A6CBF5CD-2643-4B3A-8BB1-E46BEFF10169}" presName="imageRepeatNode" presStyleLbl="alignAcc1" presStyleIdx="8" presStyleCnt="9"/>
      <dgm:spPr/>
    </dgm:pt>
    <dgm:pt modelId="{C07CD1CE-7BC9-4782-AE1A-432334C3FD43}" type="pres">
      <dgm:prSet presAssocID="{A6CBF5CD-2643-4B3A-8BB1-E46BEFF10169}" presName="imageaccent9" presStyleCnt="0"/>
      <dgm:spPr/>
    </dgm:pt>
    <dgm:pt modelId="{0B0BF927-23A0-4E52-BD78-BA91041CF197}" type="pres">
      <dgm:prSet presAssocID="{A6CBF5CD-2643-4B3A-8BB1-E46BEFF10169}" presName="accentRepeatNode" presStyleLbl="solidAlignAcc1" presStyleIdx="17" presStyleCnt="18"/>
      <dgm:spPr>
        <a:xfrm>
          <a:off x="4536439" y="759183"/>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Lst>
  <dgm:cxnLst>
    <dgm:cxn modelId="{B5123901-0311-415C-A1F9-4E20ACEC24A3}" type="presOf" srcId="{0BF4E1AA-9E06-4EBA-8A6A-5459EB4A071F}" destId="{E4AB0831-1A65-4D35-B7FD-5A038D3C6AF7}" srcOrd="0" destOrd="0" presId="urn:microsoft.com/office/officeart/2008/layout/HexagonCluster"/>
    <dgm:cxn modelId="{A45C2F02-8B8C-4456-92A3-3BBA58F316AF}" type="presOf" srcId="{9DBAB863-2256-4472-B749-C70E6667FE40}" destId="{D269649A-3974-4711-ADEB-C672297BF30C}" srcOrd="0" destOrd="0" presId="urn:microsoft.com/office/officeart/2008/layout/HexagonCluster"/>
    <dgm:cxn modelId="{28A45602-150D-4241-9D4B-F78DFB4D4722}" type="presOf" srcId="{1662B337-CB01-4EC8-BC1A-F067C95E813B}" destId="{7BA5CBB4-4332-414D-97C3-570DF8ED7BF6}" srcOrd="0" destOrd="0" presId="urn:microsoft.com/office/officeart/2008/layout/HexagonCluster"/>
    <dgm:cxn modelId="{AD108D04-CD1A-4EFF-9174-D1F8C01F54EC}" srcId="{5A059125-C999-465D-9110-B32E4C00117A}" destId="{AF3DFD2C-4624-40E5-AC8B-39F1FF193A7F}" srcOrd="6" destOrd="0" parTransId="{2E6F0FD0-6F48-49C8-A7E1-F615CF4FE2EC}" sibTransId="{E1B5B67C-020D-4809-88E9-F7C4A90E5659}"/>
    <dgm:cxn modelId="{4BA74317-680B-4A81-AA5D-603910365F7A}" srcId="{5A059125-C999-465D-9110-B32E4C00117A}" destId="{564280DC-B9F6-44C6-AFDA-FCF3A9729AD1}" srcOrd="2" destOrd="0" parTransId="{C44F3A4D-4695-438D-8855-F8BE26773788}" sibTransId="{DAE9317F-A761-49B0-93D9-8D7B820641E1}"/>
    <dgm:cxn modelId="{FF917D1F-65BA-4C74-9E39-A2DF0941EF43}" srcId="{5A059125-C999-465D-9110-B32E4C00117A}" destId="{63D52B1A-CF36-48EB-B34A-BAB4172FFAE0}" srcOrd="3" destOrd="0" parTransId="{FEA97BDF-D833-4542-BAA9-7AD3B0DE573A}" sibTransId="{197B05DA-90E4-4F15-AC8B-3EAABBE1C307}"/>
    <dgm:cxn modelId="{9EF75D29-8A77-4879-9E2C-A9AAACAF95A6}" type="presOf" srcId="{E1B5B67C-020D-4809-88E9-F7C4A90E5659}" destId="{4425E24C-CC6A-4D7C-9503-B031AB698E31}" srcOrd="0" destOrd="0" presId="urn:microsoft.com/office/officeart/2008/layout/HexagonCluster"/>
    <dgm:cxn modelId="{F3FF3E2E-8987-4BF8-9112-47857C06D3FE}" type="presOf" srcId="{DBDC5AC6-CAD8-4172-AA9D-9AC0EE30752B}" destId="{CEC7E6A4-AA9F-4B7C-9834-A3CC586DAD94}" srcOrd="0" destOrd="0" presId="urn:microsoft.com/office/officeart/2008/layout/HexagonCluster"/>
    <dgm:cxn modelId="{89EFDC3A-C2F2-4531-9E35-571CD377F019}" type="presOf" srcId="{CA574761-92F3-4E6F-A395-D7F40E7E1FFD}" destId="{CBE277FD-BA6F-4D04-9B61-4CAA0030CC62}" srcOrd="0" destOrd="0" presId="urn:microsoft.com/office/officeart/2008/layout/HexagonCluster"/>
    <dgm:cxn modelId="{CCC4325F-D34C-4D5A-A3EA-734F8A398E8C}" type="presOf" srcId="{564280DC-B9F6-44C6-AFDA-FCF3A9729AD1}" destId="{A4A076C3-F5CE-49B2-A316-219C3ABCAEBE}" srcOrd="0" destOrd="0" presId="urn:microsoft.com/office/officeart/2008/layout/HexagonCluster"/>
    <dgm:cxn modelId="{09012C43-621E-429F-8818-1B41FBDED7A5}" type="presOf" srcId="{13E9DBE0-F180-4E91-ABD3-F56A75E6CDE9}" destId="{AAB55C63-DAFC-46CF-8920-38B402FF99BC}" srcOrd="0" destOrd="0" presId="urn:microsoft.com/office/officeart/2008/layout/HexagonCluster"/>
    <dgm:cxn modelId="{0651C445-05D9-40A0-9625-82080F0F81E5}" type="presOf" srcId="{021BE4C5-C87C-4CC1-BF31-D5A66FC788FF}" destId="{C995597D-4FC3-47AA-95CF-E3C54C95D40B}" srcOrd="0" destOrd="0" presId="urn:microsoft.com/office/officeart/2008/layout/HexagonCluster"/>
    <dgm:cxn modelId="{A2EED967-8DF9-49EE-8C0E-13EA672EB890}" srcId="{5A059125-C999-465D-9110-B32E4C00117A}" destId="{0BF4E1AA-9E06-4EBA-8A6A-5459EB4A071F}" srcOrd="7" destOrd="0" parTransId="{C0E36240-23F1-4028-A28D-C23A65E8495C}" sibTransId="{021BE4C5-C87C-4CC1-BF31-D5A66FC788FF}"/>
    <dgm:cxn modelId="{A0C7F768-6B3F-4604-920B-020E658540EE}" srcId="{5A059125-C999-465D-9110-B32E4C00117A}" destId="{DBDC5AC6-CAD8-4172-AA9D-9AC0EE30752B}" srcOrd="0" destOrd="0" parTransId="{4E764667-698A-4355-AD03-CFA5730A40E5}" sibTransId="{1662B337-CB01-4EC8-BC1A-F067C95E813B}"/>
    <dgm:cxn modelId="{CED39250-019B-45D3-A70A-135904B1A82B}" type="presOf" srcId="{63D52B1A-CF36-48EB-B34A-BAB4172FFAE0}" destId="{BEAEC0A8-AED0-40ED-867C-BEEE4B4B2D86}" srcOrd="0" destOrd="0" presId="urn:microsoft.com/office/officeart/2008/layout/HexagonCluster"/>
    <dgm:cxn modelId="{ED4EC278-3837-442F-9C65-6B883EA4754A}" type="presOf" srcId="{DAE9317F-A761-49B0-93D9-8D7B820641E1}" destId="{E0703D46-B602-4A45-947D-53DA9B97366F}" srcOrd="0" destOrd="0" presId="urn:microsoft.com/office/officeart/2008/layout/HexagonCluster"/>
    <dgm:cxn modelId="{7C865580-06C2-4488-842F-2990A3C65BC1}" type="presOf" srcId="{60E3DC5B-54C3-4EB1-A424-52556A129324}" destId="{9DD288E6-3903-4896-9B1D-9F70D9FDDFD1}" srcOrd="0" destOrd="0" presId="urn:microsoft.com/office/officeart/2008/layout/HexagonCluster"/>
    <dgm:cxn modelId="{A589E68B-661F-4E87-85B5-BD9C8F40384E}" type="presOf" srcId="{5FD92C8A-B03A-4B70-B5E6-E5EED44F10A1}" destId="{77A8E068-339C-49E1-80F6-975EE3214318}" srcOrd="0" destOrd="0" presId="urn:microsoft.com/office/officeart/2008/layout/HexagonCluster"/>
    <dgm:cxn modelId="{8C870E92-9C1E-480B-88D8-A945362814E8}" type="presOf" srcId="{A6CBF5CD-2643-4B3A-8BB1-E46BEFF10169}" destId="{6658ACA1-BEDC-44D5-8961-B6E737E8F020}" srcOrd="0" destOrd="0" presId="urn:microsoft.com/office/officeart/2008/layout/HexagonCluster"/>
    <dgm:cxn modelId="{0EFFA095-1DF2-479D-BD64-47CE78E895A9}" srcId="{5A059125-C999-465D-9110-B32E4C00117A}" destId="{F3B53583-4884-4B85-B2B2-0466FC0118B8}" srcOrd="4" destOrd="0" parTransId="{A69F430A-2C58-4CCE-A6C5-B96DBBED7FF2}" sibTransId="{9DBAB863-2256-4472-B749-C70E6667FE40}"/>
    <dgm:cxn modelId="{5B0FBC97-7C64-46C6-BE13-1B74BD331A86}" srcId="{5A059125-C999-465D-9110-B32E4C00117A}" destId="{60E3DC5B-54C3-4EB1-A424-52556A129324}" srcOrd="5" destOrd="0" parTransId="{43049800-92D6-40EC-BD06-8AB4E4BAD8F3}" sibTransId="{DB099349-B32C-4B24-8181-60A1F5950053}"/>
    <dgm:cxn modelId="{B63F089B-44C5-49FE-9B48-1B0A1FE0275A}" type="presOf" srcId="{AF3DFD2C-4624-40E5-AC8B-39F1FF193A7F}" destId="{60023105-323A-4AF8-9956-E13BFAD64668}" srcOrd="0" destOrd="0" presId="urn:microsoft.com/office/officeart/2008/layout/HexagonCluster"/>
    <dgm:cxn modelId="{75B54EBF-7351-411F-92C8-0F8A5C2F015C}" type="presOf" srcId="{F3B53583-4884-4B85-B2B2-0466FC0118B8}" destId="{B18A34B3-3E49-45DE-AF18-4C05A7EF4D2B}" srcOrd="0" destOrd="0" presId="urn:microsoft.com/office/officeart/2008/layout/HexagonCluster"/>
    <dgm:cxn modelId="{49F998C3-411E-4825-994D-5D84640D2F4F}" type="presOf" srcId="{DB099349-B32C-4B24-8181-60A1F5950053}" destId="{45218E0B-E533-4B55-895C-F678ADF9B7EC}" srcOrd="0" destOrd="0" presId="urn:microsoft.com/office/officeart/2008/layout/HexagonCluster"/>
    <dgm:cxn modelId="{703C8FC8-8600-4D92-9DBE-A403FC50D263}" srcId="{5A059125-C999-465D-9110-B32E4C00117A}" destId="{5FD92C8A-B03A-4B70-B5E6-E5EED44F10A1}" srcOrd="8" destOrd="0" parTransId="{237DAB42-B7D4-4809-8B4E-1B74904A0C20}" sibTransId="{A6CBF5CD-2643-4B3A-8BB1-E46BEFF10169}"/>
    <dgm:cxn modelId="{04FBF4D0-8F02-4D31-9422-B37E81F4B622}" type="presOf" srcId="{197B05DA-90E4-4F15-AC8B-3EAABBE1C307}" destId="{7AC13465-27FD-481E-86C1-73B64257E249}" srcOrd="0" destOrd="0" presId="urn:microsoft.com/office/officeart/2008/layout/HexagonCluster"/>
    <dgm:cxn modelId="{1CCA3BDC-5D02-45B1-8C9F-BDC9FF4A2079}" type="presOf" srcId="{5A059125-C999-465D-9110-B32E4C00117A}" destId="{1527A129-C01A-4308-89F0-5ABC9A72F77D}" srcOrd="0" destOrd="0" presId="urn:microsoft.com/office/officeart/2008/layout/HexagonCluster"/>
    <dgm:cxn modelId="{AC20DEE8-DD3B-47A5-8749-898F8D6361C2}" srcId="{5A059125-C999-465D-9110-B32E4C00117A}" destId="{CA574761-92F3-4E6F-A395-D7F40E7E1FFD}" srcOrd="1" destOrd="0" parTransId="{24E3F067-43D0-423C-B305-D8141E85A7D4}" sibTransId="{13E9DBE0-F180-4E91-ABD3-F56A75E6CDE9}"/>
    <dgm:cxn modelId="{0EA5B1DF-FF96-4189-94A1-3DF97C8753B6}" type="presParOf" srcId="{1527A129-C01A-4308-89F0-5ABC9A72F77D}" destId="{A243439A-1145-4E7C-97D7-01168CB11CCB}" srcOrd="0" destOrd="0" presId="urn:microsoft.com/office/officeart/2008/layout/HexagonCluster"/>
    <dgm:cxn modelId="{A08BA3A2-E942-4A0E-8521-A96F72548EB8}" type="presParOf" srcId="{A243439A-1145-4E7C-97D7-01168CB11CCB}" destId="{CEC7E6A4-AA9F-4B7C-9834-A3CC586DAD94}" srcOrd="0" destOrd="0" presId="urn:microsoft.com/office/officeart/2008/layout/HexagonCluster"/>
    <dgm:cxn modelId="{115989B5-BE3D-4332-931E-D29F565B0EC0}" type="presParOf" srcId="{1527A129-C01A-4308-89F0-5ABC9A72F77D}" destId="{0C297800-39A5-4D1A-BA02-396198F6C11A}" srcOrd="1" destOrd="0" presId="urn:microsoft.com/office/officeart/2008/layout/HexagonCluster"/>
    <dgm:cxn modelId="{BD0BE2F8-9F8D-49C3-B39D-D2EC9EE5F424}" type="presParOf" srcId="{0C297800-39A5-4D1A-BA02-396198F6C11A}" destId="{631C42CB-6F89-4BE0-9EED-0B5637D5CC19}" srcOrd="0" destOrd="0" presId="urn:microsoft.com/office/officeart/2008/layout/HexagonCluster"/>
    <dgm:cxn modelId="{94CC94E8-F905-406B-A475-D235751DFFFE}" type="presParOf" srcId="{1527A129-C01A-4308-89F0-5ABC9A72F77D}" destId="{152E406A-436D-4EC0-85CA-74FE1E0751DC}" srcOrd="2" destOrd="0" presId="urn:microsoft.com/office/officeart/2008/layout/HexagonCluster"/>
    <dgm:cxn modelId="{6FC12133-A46F-4A24-88D1-C28E8E627E9F}" type="presParOf" srcId="{152E406A-436D-4EC0-85CA-74FE1E0751DC}" destId="{7BA5CBB4-4332-414D-97C3-570DF8ED7BF6}" srcOrd="0" destOrd="0" presId="urn:microsoft.com/office/officeart/2008/layout/HexagonCluster"/>
    <dgm:cxn modelId="{A9F15947-E37E-4C42-9AB8-775890B65A26}" type="presParOf" srcId="{1527A129-C01A-4308-89F0-5ABC9A72F77D}" destId="{B0FF6CDB-7FC0-4F7C-ADCD-8E56B41D9845}" srcOrd="3" destOrd="0" presId="urn:microsoft.com/office/officeart/2008/layout/HexagonCluster"/>
    <dgm:cxn modelId="{F452B9C9-1CF5-43E3-B667-AD16119CF1B8}" type="presParOf" srcId="{B0FF6CDB-7FC0-4F7C-ADCD-8E56B41D9845}" destId="{34B48370-4164-49C7-8027-4B83A55560F4}" srcOrd="0" destOrd="0" presId="urn:microsoft.com/office/officeart/2008/layout/HexagonCluster"/>
    <dgm:cxn modelId="{910483BB-93B7-48AB-AE85-EB1554E3AC9E}" type="presParOf" srcId="{1527A129-C01A-4308-89F0-5ABC9A72F77D}" destId="{3A86B592-74BA-4B11-9494-C11A7C66B82E}" srcOrd="4" destOrd="0" presId="urn:microsoft.com/office/officeart/2008/layout/HexagonCluster"/>
    <dgm:cxn modelId="{4ABD37D2-F010-4DFC-85FE-5DD2DFE6D103}" type="presParOf" srcId="{3A86B592-74BA-4B11-9494-C11A7C66B82E}" destId="{CBE277FD-BA6F-4D04-9B61-4CAA0030CC62}" srcOrd="0" destOrd="0" presId="urn:microsoft.com/office/officeart/2008/layout/HexagonCluster"/>
    <dgm:cxn modelId="{CAF6F5CA-C54B-470E-A058-95A9E4AD8CCD}" type="presParOf" srcId="{1527A129-C01A-4308-89F0-5ABC9A72F77D}" destId="{C1226B40-BE3F-48C3-B809-ACA50F8553DC}" srcOrd="5" destOrd="0" presId="urn:microsoft.com/office/officeart/2008/layout/HexagonCluster"/>
    <dgm:cxn modelId="{9CCBE1EA-60A6-44CE-A343-B5BB676A3B73}" type="presParOf" srcId="{C1226B40-BE3F-48C3-B809-ACA50F8553DC}" destId="{1652DF09-FE43-4E2F-A6EF-8F9F1FD97690}" srcOrd="0" destOrd="0" presId="urn:microsoft.com/office/officeart/2008/layout/HexagonCluster"/>
    <dgm:cxn modelId="{D75BBA0F-97AC-4923-B9E1-83EA6D7BFE25}" type="presParOf" srcId="{1527A129-C01A-4308-89F0-5ABC9A72F77D}" destId="{0474223F-DB35-418C-A537-FD518E717853}" srcOrd="6" destOrd="0" presId="urn:microsoft.com/office/officeart/2008/layout/HexagonCluster"/>
    <dgm:cxn modelId="{B055A90A-0FAC-4B44-84FD-71BE526CFB22}" type="presParOf" srcId="{0474223F-DB35-418C-A537-FD518E717853}" destId="{AAB55C63-DAFC-46CF-8920-38B402FF99BC}" srcOrd="0" destOrd="0" presId="urn:microsoft.com/office/officeart/2008/layout/HexagonCluster"/>
    <dgm:cxn modelId="{993F50C0-A00C-41FF-9512-C183F4FC533F}" type="presParOf" srcId="{1527A129-C01A-4308-89F0-5ABC9A72F77D}" destId="{FB8A586B-2FD8-45D2-AD82-63666B3E21C1}" srcOrd="7" destOrd="0" presId="urn:microsoft.com/office/officeart/2008/layout/HexagonCluster"/>
    <dgm:cxn modelId="{1AC3AC20-AC35-4024-8704-951A3005A2B4}" type="presParOf" srcId="{FB8A586B-2FD8-45D2-AD82-63666B3E21C1}" destId="{83D05E8A-53BB-45FD-929D-C033E4119DA7}" srcOrd="0" destOrd="0" presId="urn:microsoft.com/office/officeart/2008/layout/HexagonCluster"/>
    <dgm:cxn modelId="{CC618850-6E24-46A3-BBFA-FCCD35BFA023}" type="presParOf" srcId="{1527A129-C01A-4308-89F0-5ABC9A72F77D}" destId="{8E6461CB-BC62-47ED-A80B-6DF3E0E1D054}" srcOrd="8" destOrd="0" presId="urn:microsoft.com/office/officeart/2008/layout/HexagonCluster"/>
    <dgm:cxn modelId="{62441926-59B6-4E2D-A166-1062C04C0012}" type="presParOf" srcId="{8E6461CB-BC62-47ED-A80B-6DF3E0E1D054}" destId="{A4A076C3-F5CE-49B2-A316-219C3ABCAEBE}" srcOrd="0" destOrd="0" presId="urn:microsoft.com/office/officeart/2008/layout/HexagonCluster"/>
    <dgm:cxn modelId="{4474C367-45B4-470D-B69E-EAF570CB3466}" type="presParOf" srcId="{1527A129-C01A-4308-89F0-5ABC9A72F77D}" destId="{3C0051FC-83A3-41E3-960E-149A984C9548}" srcOrd="9" destOrd="0" presId="urn:microsoft.com/office/officeart/2008/layout/HexagonCluster"/>
    <dgm:cxn modelId="{A2D76438-2A9B-4CC3-BD11-3980572258C7}" type="presParOf" srcId="{3C0051FC-83A3-41E3-960E-149A984C9548}" destId="{9748E6A9-DBD5-46FD-8BD2-6385FCBEAE29}" srcOrd="0" destOrd="0" presId="urn:microsoft.com/office/officeart/2008/layout/HexagonCluster"/>
    <dgm:cxn modelId="{2A3084DE-B3EC-4C8A-BFB4-24BF7F4452EE}" type="presParOf" srcId="{1527A129-C01A-4308-89F0-5ABC9A72F77D}" destId="{69676718-BEFF-441D-A6BC-771A3D25B5AC}" srcOrd="10" destOrd="0" presId="urn:microsoft.com/office/officeart/2008/layout/HexagonCluster"/>
    <dgm:cxn modelId="{12281C87-F50F-447C-9CF1-BCB8AD91F2FC}" type="presParOf" srcId="{69676718-BEFF-441D-A6BC-771A3D25B5AC}" destId="{E0703D46-B602-4A45-947D-53DA9B97366F}" srcOrd="0" destOrd="0" presId="urn:microsoft.com/office/officeart/2008/layout/HexagonCluster"/>
    <dgm:cxn modelId="{B12E2239-7A5A-440C-8AB2-129894D1D964}" type="presParOf" srcId="{1527A129-C01A-4308-89F0-5ABC9A72F77D}" destId="{FE73A1B6-3F30-4781-A133-53896AD6B75A}" srcOrd="11" destOrd="0" presId="urn:microsoft.com/office/officeart/2008/layout/HexagonCluster"/>
    <dgm:cxn modelId="{8229CFAC-1907-4DEE-A44C-49E8EFD8016E}" type="presParOf" srcId="{FE73A1B6-3F30-4781-A133-53896AD6B75A}" destId="{5736E56F-825D-4482-AE1B-CB73E13DCFC6}" srcOrd="0" destOrd="0" presId="urn:microsoft.com/office/officeart/2008/layout/HexagonCluster"/>
    <dgm:cxn modelId="{4C8C195D-C0AB-43E4-BFBC-FE4EF874A947}" type="presParOf" srcId="{1527A129-C01A-4308-89F0-5ABC9A72F77D}" destId="{63936804-A25C-42FB-95B6-940B9553075A}" srcOrd="12" destOrd="0" presId="urn:microsoft.com/office/officeart/2008/layout/HexagonCluster"/>
    <dgm:cxn modelId="{D4629558-0F08-41BC-A847-E6D765261DA6}" type="presParOf" srcId="{63936804-A25C-42FB-95B6-940B9553075A}" destId="{BEAEC0A8-AED0-40ED-867C-BEEE4B4B2D86}" srcOrd="0" destOrd="0" presId="urn:microsoft.com/office/officeart/2008/layout/HexagonCluster"/>
    <dgm:cxn modelId="{D8CD2AF0-C2FA-4FEB-AC35-7E7B301BD68D}" type="presParOf" srcId="{1527A129-C01A-4308-89F0-5ABC9A72F77D}" destId="{D4E80676-05F7-49BF-AEC2-0E687382F0B8}" srcOrd="13" destOrd="0" presId="urn:microsoft.com/office/officeart/2008/layout/HexagonCluster"/>
    <dgm:cxn modelId="{CC5963C7-49F7-4935-A966-1839F89CE266}" type="presParOf" srcId="{D4E80676-05F7-49BF-AEC2-0E687382F0B8}" destId="{8AD7CABD-483F-4504-B947-6FA93C24A802}" srcOrd="0" destOrd="0" presId="urn:microsoft.com/office/officeart/2008/layout/HexagonCluster"/>
    <dgm:cxn modelId="{D24BD93C-4EA7-4DE9-ADB3-6BD8EE860B3C}" type="presParOf" srcId="{1527A129-C01A-4308-89F0-5ABC9A72F77D}" destId="{82D237E0-3FE8-4D99-9BAD-95CC53D9614A}" srcOrd="14" destOrd="0" presId="urn:microsoft.com/office/officeart/2008/layout/HexagonCluster"/>
    <dgm:cxn modelId="{40E6443D-C9A9-4021-BF3A-BF939D970F91}" type="presParOf" srcId="{82D237E0-3FE8-4D99-9BAD-95CC53D9614A}" destId="{7AC13465-27FD-481E-86C1-73B64257E249}" srcOrd="0" destOrd="0" presId="urn:microsoft.com/office/officeart/2008/layout/HexagonCluster"/>
    <dgm:cxn modelId="{DB6503C5-A8E3-4190-B257-2692BD5E5D50}" type="presParOf" srcId="{1527A129-C01A-4308-89F0-5ABC9A72F77D}" destId="{7D50A1C0-684F-4B74-8363-0951BD91F81D}" srcOrd="15" destOrd="0" presId="urn:microsoft.com/office/officeart/2008/layout/HexagonCluster"/>
    <dgm:cxn modelId="{D0A15C4E-7BE9-47B5-B6BF-9FE2ACD55803}" type="presParOf" srcId="{7D50A1C0-684F-4B74-8363-0951BD91F81D}" destId="{318CE362-5A3C-49B0-9A05-BBA01B4CE5F9}" srcOrd="0" destOrd="0" presId="urn:microsoft.com/office/officeart/2008/layout/HexagonCluster"/>
    <dgm:cxn modelId="{A52194C1-E890-4608-AA54-DB060FDD0610}" type="presParOf" srcId="{1527A129-C01A-4308-89F0-5ABC9A72F77D}" destId="{CD9FF801-E5E4-4444-91A4-127E84C50690}" srcOrd="16" destOrd="0" presId="urn:microsoft.com/office/officeart/2008/layout/HexagonCluster"/>
    <dgm:cxn modelId="{5B340D28-1E45-4C6E-92E8-534A84E7A9EE}" type="presParOf" srcId="{CD9FF801-E5E4-4444-91A4-127E84C50690}" destId="{B18A34B3-3E49-45DE-AF18-4C05A7EF4D2B}" srcOrd="0" destOrd="0" presId="urn:microsoft.com/office/officeart/2008/layout/HexagonCluster"/>
    <dgm:cxn modelId="{7DBA93F2-5A53-436F-988C-681E9C3AE1EE}" type="presParOf" srcId="{1527A129-C01A-4308-89F0-5ABC9A72F77D}" destId="{AF0C69E9-7AFB-40A2-B9E6-2C9192E16855}" srcOrd="17" destOrd="0" presId="urn:microsoft.com/office/officeart/2008/layout/HexagonCluster"/>
    <dgm:cxn modelId="{2B2BBE17-C60A-4380-AFFF-4289213D8292}" type="presParOf" srcId="{AF0C69E9-7AFB-40A2-B9E6-2C9192E16855}" destId="{4C9D9E5A-4BC6-471B-9821-6A7D970D6EFE}" srcOrd="0" destOrd="0" presId="urn:microsoft.com/office/officeart/2008/layout/HexagonCluster"/>
    <dgm:cxn modelId="{FBA1EAB8-889B-41DB-B51F-9804F3D02B45}" type="presParOf" srcId="{1527A129-C01A-4308-89F0-5ABC9A72F77D}" destId="{AC44F2A7-ED75-437A-BC1A-0B29382BA18A}" srcOrd="18" destOrd="0" presId="urn:microsoft.com/office/officeart/2008/layout/HexagonCluster"/>
    <dgm:cxn modelId="{84BD4FBC-EF99-4693-9944-8CF980D926E2}" type="presParOf" srcId="{AC44F2A7-ED75-437A-BC1A-0B29382BA18A}" destId="{D269649A-3974-4711-ADEB-C672297BF30C}" srcOrd="0" destOrd="0" presId="urn:microsoft.com/office/officeart/2008/layout/HexagonCluster"/>
    <dgm:cxn modelId="{3FC0C427-2E83-405C-9F3E-A4A8C5C1412B}" type="presParOf" srcId="{1527A129-C01A-4308-89F0-5ABC9A72F77D}" destId="{791B7AB0-0510-480A-A7A4-4EF60B5156B8}" srcOrd="19" destOrd="0" presId="urn:microsoft.com/office/officeart/2008/layout/HexagonCluster"/>
    <dgm:cxn modelId="{98E6E545-8A4D-43FB-9346-AEB34FB5FAD0}" type="presParOf" srcId="{791B7AB0-0510-480A-A7A4-4EF60B5156B8}" destId="{45B26A90-404A-404A-8866-FA7E5B83C9DA}" srcOrd="0" destOrd="0" presId="urn:microsoft.com/office/officeart/2008/layout/HexagonCluster"/>
    <dgm:cxn modelId="{088CEDEC-945F-4E4E-9DCB-FADCF21D3168}" type="presParOf" srcId="{1527A129-C01A-4308-89F0-5ABC9A72F77D}" destId="{49719DD3-AA31-4E87-BC97-F0F2649966E4}" srcOrd="20" destOrd="0" presId="urn:microsoft.com/office/officeart/2008/layout/HexagonCluster"/>
    <dgm:cxn modelId="{E050B15E-4EC1-4518-9A8A-C4B52B48A501}" type="presParOf" srcId="{49719DD3-AA31-4E87-BC97-F0F2649966E4}" destId="{9DD288E6-3903-4896-9B1D-9F70D9FDDFD1}" srcOrd="0" destOrd="0" presId="urn:microsoft.com/office/officeart/2008/layout/HexagonCluster"/>
    <dgm:cxn modelId="{54543A2A-0597-47DB-8A16-5C5CCE209C87}" type="presParOf" srcId="{1527A129-C01A-4308-89F0-5ABC9A72F77D}" destId="{ACEAD8E1-6C7B-438A-AB5B-0080E4E0B1A6}" srcOrd="21" destOrd="0" presId="urn:microsoft.com/office/officeart/2008/layout/HexagonCluster"/>
    <dgm:cxn modelId="{20E34C16-9864-4DBC-A387-6C61D04D2686}" type="presParOf" srcId="{ACEAD8E1-6C7B-438A-AB5B-0080E4E0B1A6}" destId="{5ACE20D0-C739-4EB4-AF83-5895ABAEBF5A}" srcOrd="0" destOrd="0" presId="urn:microsoft.com/office/officeart/2008/layout/HexagonCluster"/>
    <dgm:cxn modelId="{00E1DABE-4EAD-4D5B-B0FB-F2FB70326A5C}" type="presParOf" srcId="{1527A129-C01A-4308-89F0-5ABC9A72F77D}" destId="{1B954D1B-DA42-4538-9EF0-4BD92AF9B7FD}" srcOrd="22" destOrd="0" presId="urn:microsoft.com/office/officeart/2008/layout/HexagonCluster"/>
    <dgm:cxn modelId="{8BF58254-61FA-4DA5-8152-0ADFCFF48A79}" type="presParOf" srcId="{1B954D1B-DA42-4538-9EF0-4BD92AF9B7FD}" destId="{45218E0B-E533-4B55-895C-F678ADF9B7EC}" srcOrd="0" destOrd="0" presId="urn:microsoft.com/office/officeart/2008/layout/HexagonCluster"/>
    <dgm:cxn modelId="{A771FF49-9421-4E90-88E3-AF75E09C4C17}" type="presParOf" srcId="{1527A129-C01A-4308-89F0-5ABC9A72F77D}" destId="{36F810FE-40BC-408A-9348-0C48620BED84}" srcOrd="23" destOrd="0" presId="urn:microsoft.com/office/officeart/2008/layout/HexagonCluster"/>
    <dgm:cxn modelId="{84E709E8-AC87-4B08-BF1A-FF4E9F2B1458}" type="presParOf" srcId="{36F810FE-40BC-408A-9348-0C48620BED84}" destId="{FF6045EC-B9C3-447C-9E01-D242BD4B709A}" srcOrd="0" destOrd="0" presId="urn:microsoft.com/office/officeart/2008/layout/HexagonCluster"/>
    <dgm:cxn modelId="{046F0FD8-ED4D-4111-B009-7B6C677015F2}" type="presParOf" srcId="{1527A129-C01A-4308-89F0-5ABC9A72F77D}" destId="{BBCD559D-F8B5-4652-A493-74E5A2B3A014}" srcOrd="24" destOrd="0" presId="urn:microsoft.com/office/officeart/2008/layout/HexagonCluster"/>
    <dgm:cxn modelId="{D878486B-1B90-4D5B-A289-007C1AB60EB1}" type="presParOf" srcId="{BBCD559D-F8B5-4652-A493-74E5A2B3A014}" destId="{60023105-323A-4AF8-9956-E13BFAD64668}" srcOrd="0" destOrd="0" presId="urn:microsoft.com/office/officeart/2008/layout/HexagonCluster"/>
    <dgm:cxn modelId="{8DF35BCD-D60D-4964-970A-4AF923AA2EC6}" type="presParOf" srcId="{1527A129-C01A-4308-89F0-5ABC9A72F77D}" destId="{9F994158-ACBF-49F3-832E-E2715C274E11}" srcOrd="25" destOrd="0" presId="urn:microsoft.com/office/officeart/2008/layout/HexagonCluster"/>
    <dgm:cxn modelId="{61EB8862-095F-470E-A2E9-DE1EE68BB41B}" type="presParOf" srcId="{9F994158-ACBF-49F3-832E-E2715C274E11}" destId="{6FD8A586-0281-4B6C-8EDC-847E19288409}" srcOrd="0" destOrd="0" presId="urn:microsoft.com/office/officeart/2008/layout/HexagonCluster"/>
    <dgm:cxn modelId="{8A19649D-AF87-4A9A-9B92-25EFC97AB5CA}" type="presParOf" srcId="{1527A129-C01A-4308-89F0-5ABC9A72F77D}" destId="{F0EE83EB-6A1B-4F1A-BDB2-6199487385E8}" srcOrd="26" destOrd="0" presId="urn:microsoft.com/office/officeart/2008/layout/HexagonCluster"/>
    <dgm:cxn modelId="{2F5318B4-8AA2-4D0B-8F94-A46432B61F0D}" type="presParOf" srcId="{F0EE83EB-6A1B-4F1A-BDB2-6199487385E8}" destId="{4425E24C-CC6A-4D7C-9503-B031AB698E31}" srcOrd="0" destOrd="0" presId="urn:microsoft.com/office/officeart/2008/layout/HexagonCluster"/>
    <dgm:cxn modelId="{665F462B-B63F-4362-A757-ED2E6E644DCC}" type="presParOf" srcId="{1527A129-C01A-4308-89F0-5ABC9A72F77D}" destId="{0726A92B-D5E5-4125-A779-CDFFBA592F2A}" srcOrd="27" destOrd="0" presId="urn:microsoft.com/office/officeart/2008/layout/HexagonCluster"/>
    <dgm:cxn modelId="{4B6340A3-CBFE-4267-BCC1-C997E5EC9850}" type="presParOf" srcId="{0726A92B-D5E5-4125-A779-CDFFBA592F2A}" destId="{E4398C9C-BC76-4A20-998C-0DCE133CBDF4}" srcOrd="0" destOrd="0" presId="urn:microsoft.com/office/officeart/2008/layout/HexagonCluster"/>
    <dgm:cxn modelId="{B6702B30-DAF3-44AD-8E86-4DC366C1076D}" type="presParOf" srcId="{1527A129-C01A-4308-89F0-5ABC9A72F77D}" destId="{96E1A195-0DEC-4475-8B34-78A524491878}" srcOrd="28" destOrd="0" presId="urn:microsoft.com/office/officeart/2008/layout/HexagonCluster"/>
    <dgm:cxn modelId="{8FB88F4F-2F9D-4826-8DEA-612D971C3F56}" type="presParOf" srcId="{96E1A195-0DEC-4475-8B34-78A524491878}" destId="{E4AB0831-1A65-4D35-B7FD-5A038D3C6AF7}" srcOrd="0" destOrd="0" presId="urn:microsoft.com/office/officeart/2008/layout/HexagonCluster"/>
    <dgm:cxn modelId="{C9E9E450-975B-4711-B54A-6A466CFDE401}" type="presParOf" srcId="{1527A129-C01A-4308-89F0-5ABC9A72F77D}" destId="{5E1A6DB3-706D-47BD-AEF4-2680ED06BC9C}" srcOrd="29" destOrd="0" presId="urn:microsoft.com/office/officeart/2008/layout/HexagonCluster"/>
    <dgm:cxn modelId="{81D34B1C-6A85-4B43-AAAA-009EA635557C}" type="presParOf" srcId="{5E1A6DB3-706D-47BD-AEF4-2680ED06BC9C}" destId="{35041288-4AF7-48DD-B957-20C315F2575B}" srcOrd="0" destOrd="0" presId="urn:microsoft.com/office/officeart/2008/layout/HexagonCluster"/>
    <dgm:cxn modelId="{2DCF75A2-F6B0-48BB-B54F-8F81752D6F52}" type="presParOf" srcId="{1527A129-C01A-4308-89F0-5ABC9A72F77D}" destId="{3E0D0291-2894-47A6-99E1-53D13FB95873}" srcOrd="30" destOrd="0" presId="urn:microsoft.com/office/officeart/2008/layout/HexagonCluster"/>
    <dgm:cxn modelId="{1B50BE1B-680B-42FA-B2AA-EE40EB9B63C7}" type="presParOf" srcId="{3E0D0291-2894-47A6-99E1-53D13FB95873}" destId="{C995597D-4FC3-47AA-95CF-E3C54C95D40B}" srcOrd="0" destOrd="0" presId="urn:microsoft.com/office/officeart/2008/layout/HexagonCluster"/>
    <dgm:cxn modelId="{7C4E09A3-8C55-411D-90D3-9476DC202AF6}" type="presParOf" srcId="{1527A129-C01A-4308-89F0-5ABC9A72F77D}" destId="{FFB96412-4A94-4528-8311-21ACFC7A0807}" srcOrd="31" destOrd="0" presId="urn:microsoft.com/office/officeart/2008/layout/HexagonCluster"/>
    <dgm:cxn modelId="{B70213F2-12C8-45B6-ABE3-0BF0845712CA}" type="presParOf" srcId="{FFB96412-4A94-4528-8311-21ACFC7A0807}" destId="{6BE5BA5B-CE5B-4719-A691-3888D6ED7869}" srcOrd="0" destOrd="0" presId="urn:microsoft.com/office/officeart/2008/layout/HexagonCluster"/>
    <dgm:cxn modelId="{2D7553F9-151D-4B72-BF59-7F2C86DD8EAC}" type="presParOf" srcId="{1527A129-C01A-4308-89F0-5ABC9A72F77D}" destId="{45918466-13EB-453F-9484-0F09E249C7F1}" srcOrd="32" destOrd="0" presId="urn:microsoft.com/office/officeart/2008/layout/HexagonCluster"/>
    <dgm:cxn modelId="{B9A98AF5-8977-4F40-8CA4-8FE2DC56CE9E}" type="presParOf" srcId="{45918466-13EB-453F-9484-0F09E249C7F1}" destId="{77A8E068-339C-49E1-80F6-975EE3214318}" srcOrd="0" destOrd="0" presId="urn:microsoft.com/office/officeart/2008/layout/HexagonCluster"/>
    <dgm:cxn modelId="{EC3CDA74-70A1-4614-AC3E-206D79F681AF}" type="presParOf" srcId="{1527A129-C01A-4308-89F0-5ABC9A72F77D}" destId="{9ED9463E-8707-4A24-B328-182FAFCB258D}" srcOrd="33" destOrd="0" presId="urn:microsoft.com/office/officeart/2008/layout/HexagonCluster"/>
    <dgm:cxn modelId="{F6CEE637-463C-446B-98FA-873B198C639F}" type="presParOf" srcId="{9ED9463E-8707-4A24-B328-182FAFCB258D}" destId="{C387FF6F-DB8E-4234-B823-BDDE1F198B08}" srcOrd="0" destOrd="0" presId="urn:microsoft.com/office/officeart/2008/layout/HexagonCluster"/>
    <dgm:cxn modelId="{37678E0E-57BE-4522-A782-3182A6761104}" type="presParOf" srcId="{1527A129-C01A-4308-89F0-5ABC9A72F77D}" destId="{3377E4C6-55CE-4374-9A7A-138A1D710DF8}" srcOrd="34" destOrd="0" presId="urn:microsoft.com/office/officeart/2008/layout/HexagonCluster"/>
    <dgm:cxn modelId="{676789D8-A66B-41C0-8829-CCE4CCDDE817}" type="presParOf" srcId="{3377E4C6-55CE-4374-9A7A-138A1D710DF8}" destId="{6658ACA1-BEDC-44D5-8961-B6E737E8F020}" srcOrd="0" destOrd="0" presId="urn:microsoft.com/office/officeart/2008/layout/HexagonCluster"/>
    <dgm:cxn modelId="{3216B1BC-2F0C-4C51-A5EF-48E0D58DC94C}" type="presParOf" srcId="{1527A129-C01A-4308-89F0-5ABC9A72F77D}" destId="{C07CD1CE-7BC9-4782-AE1A-432334C3FD43}" srcOrd="35" destOrd="0" presId="urn:microsoft.com/office/officeart/2008/layout/HexagonCluster"/>
    <dgm:cxn modelId="{95EF6F59-1D28-4754-BCF5-B0E2608A56A7}" type="presParOf" srcId="{C07CD1CE-7BC9-4782-AE1A-432334C3FD43}" destId="{0B0BF927-23A0-4E52-BD78-BA91041CF19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602E79-D361-43AF-A142-9F4C250334C9}" type="doc">
      <dgm:prSet loTypeId="urn:microsoft.com/office/officeart/2005/8/layout/bProcess4" loCatId="process" qsTypeId="urn:microsoft.com/office/officeart/2005/8/quickstyle/simple5" qsCatId="simple" csTypeId="urn:microsoft.com/office/officeart/2005/8/colors/colorful4" csCatId="colorful" phldr="1"/>
      <dgm:spPr/>
      <dgm:t>
        <a:bodyPr/>
        <a:lstStyle/>
        <a:p>
          <a:endParaRPr lang="es-ES"/>
        </a:p>
      </dgm:t>
    </dgm:pt>
    <dgm:pt modelId="{E183C511-4CF0-4FBE-B761-6E6299CF7C5B}">
      <dgm:prSet phldrT="[Texto]" custT="1"/>
      <dgm:spPr>
        <a:xfrm>
          <a:off x="1887" y="92845"/>
          <a:ext cx="1024337" cy="614602"/>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Time estimation</a:t>
          </a:r>
        </a:p>
      </dgm:t>
    </dgm:pt>
    <dgm:pt modelId="{64C55EE6-CD71-4C21-AAFF-8EFA30DCEC48}" type="parTrans" cxnId="{885B0F1B-7308-4A10-8A41-1B9CC8FD4BB3}">
      <dgm:prSet/>
      <dgm:spPr/>
      <dgm:t>
        <a:bodyPr/>
        <a:lstStyle/>
        <a:p>
          <a:endParaRPr lang="es-ES" sz="1400"/>
        </a:p>
      </dgm:t>
    </dgm:pt>
    <dgm:pt modelId="{FA881504-758F-4CA3-8A78-A736F3BAE918}" type="sibTrans" cxnId="{885B0F1B-7308-4A10-8A41-1B9CC8FD4BB3}">
      <dgm:prSet/>
      <dgm:spPr>
        <a:xfrm rot="5400000">
          <a:off x="-167545" y="584319"/>
          <a:ext cx="758426" cy="92190"/>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3D673037-BF4A-4514-B28E-60A0C112F67C}">
      <dgm:prSet phldrT="[Texto]" custT="1"/>
      <dgm:spPr>
        <a:xfrm>
          <a:off x="1364256" y="861098"/>
          <a:ext cx="1024337" cy="614602"/>
        </a:xfrm>
        <a:prstGeom prst="roundRect">
          <a:avLst>
            <a:gd name="adj" fmla="val 10000"/>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Planning</a:t>
          </a:r>
        </a:p>
      </dgm:t>
    </dgm:pt>
    <dgm:pt modelId="{AB1CFB16-D980-4B23-9D8F-CFD3995649A6}" type="parTrans" cxnId="{8C3414A5-B1D2-4360-9D0C-F1398DA43B81}">
      <dgm:prSet/>
      <dgm:spPr/>
      <dgm:t>
        <a:bodyPr/>
        <a:lstStyle/>
        <a:p>
          <a:endParaRPr lang="es-ES" sz="1400"/>
        </a:p>
      </dgm:t>
    </dgm:pt>
    <dgm:pt modelId="{D03D6F62-FF1A-45E2-987A-FA94D57F526D}" type="sibTrans" cxnId="{8C3414A5-B1D2-4360-9D0C-F1398DA43B81}">
      <dgm:prSet/>
      <dgm:spPr>
        <a:xfrm rot="16200000">
          <a:off x="1194823" y="584319"/>
          <a:ext cx="758426" cy="92190"/>
        </a:xfrm>
        <a:prstGeom prst="rect">
          <a:avLst/>
        </a:prstGeom>
        <a:gradFill rotWithShape="0">
          <a:gsLst>
            <a:gs pos="0">
              <a:srgbClr val="FFC000">
                <a:hueOff val="5940396"/>
                <a:satOff val="-27410"/>
                <a:lumOff val="1009"/>
                <a:alphaOff val="0"/>
                <a:satMod val="103000"/>
                <a:lumMod val="102000"/>
                <a:tint val="94000"/>
              </a:srgbClr>
            </a:gs>
            <a:gs pos="50000">
              <a:srgbClr val="FFC000">
                <a:hueOff val="5940396"/>
                <a:satOff val="-27410"/>
                <a:lumOff val="1009"/>
                <a:alphaOff val="0"/>
                <a:satMod val="110000"/>
                <a:lumMod val="100000"/>
                <a:shade val="100000"/>
              </a:srgbClr>
            </a:gs>
            <a:gs pos="100000">
              <a:srgbClr val="FFC000">
                <a:hueOff val="5940396"/>
                <a:satOff val="-27410"/>
                <a:lumOff val="1009"/>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3EFF0513-24DF-4C77-942C-86EBDE536FC7}">
      <dgm:prSet phldrT="[Texto]" custT="1"/>
      <dgm:spPr>
        <a:xfrm>
          <a:off x="1364256" y="92845"/>
          <a:ext cx="1024337" cy="614602"/>
        </a:xfrm>
        <a:prstGeom prst="roundRect">
          <a:avLst>
            <a:gd name="adj" fmla="val 10000"/>
          </a:avLst>
        </a:prstGeom>
        <a:gradFill rotWithShape="0">
          <a:gsLst>
            <a:gs pos="0">
              <a:srgbClr val="FFC000">
                <a:hueOff val="6497308"/>
                <a:satOff val="-29980"/>
                <a:lumOff val="1103"/>
                <a:alphaOff val="0"/>
                <a:satMod val="103000"/>
                <a:lumMod val="102000"/>
                <a:tint val="94000"/>
              </a:srgbClr>
            </a:gs>
            <a:gs pos="50000">
              <a:srgbClr val="FFC000">
                <a:hueOff val="6497308"/>
                <a:satOff val="-29980"/>
                <a:lumOff val="1103"/>
                <a:alphaOff val="0"/>
                <a:satMod val="110000"/>
                <a:lumMod val="100000"/>
                <a:shade val="100000"/>
              </a:srgbClr>
            </a:gs>
            <a:gs pos="100000">
              <a:srgbClr val="FFC000">
                <a:hueOff val="6497308"/>
                <a:satOff val="-29980"/>
                <a:lumOff val="110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Reasoning</a:t>
          </a:r>
        </a:p>
      </dgm:t>
    </dgm:pt>
    <dgm:pt modelId="{1A532D2A-CDBF-4E01-A797-7401072740C7}" type="parTrans" cxnId="{8DFD9F3F-BD40-4217-B0B1-220C868A87D4}">
      <dgm:prSet/>
      <dgm:spPr/>
      <dgm:t>
        <a:bodyPr/>
        <a:lstStyle/>
        <a:p>
          <a:endParaRPr lang="es-ES" sz="1400"/>
        </a:p>
      </dgm:t>
    </dgm:pt>
    <dgm:pt modelId="{879C5E2D-B754-4828-9366-76699E4D3F64}" type="sibTrans" cxnId="{8DFD9F3F-BD40-4217-B0B1-220C868A87D4}">
      <dgm:prSet/>
      <dgm:spPr>
        <a:xfrm>
          <a:off x="1578949" y="200192"/>
          <a:ext cx="1352542" cy="92190"/>
        </a:xfrm>
        <a:prstGeom prst="rect">
          <a:avLst/>
        </a:prstGeom>
        <a:gradFill rotWithShape="0">
          <a:gsLst>
            <a:gs pos="0">
              <a:srgbClr val="FFC000">
                <a:hueOff val="7425494"/>
                <a:satOff val="-34263"/>
                <a:lumOff val="1261"/>
                <a:alphaOff val="0"/>
                <a:satMod val="103000"/>
                <a:lumMod val="102000"/>
                <a:tint val="94000"/>
              </a:srgbClr>
            </a:gs>
            <a:gs pos="50000">
              <a:srgbClr val="FFC000">
                <a:hueOff val="7425494"/>
                <a:satOff val="-34263"/>
                <a:lumOff val="1261"/>
                <a:alphaOff val="0"/>
                <a:satMod val="110000"/>
                <a:lumMod val="100000"/>
                <a:shade val="100000"/>
              </a:srgbClr>
            </a:gs>
            <a:gs pos="100000">
              <a:srgbClr val="FFC000">
                <a:hueOff val="7425494"/>
                <a:satOff val="-34263"/>
                <a:lumOff val="126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E8926543-CF29-487D-B862-9A44E8551A2C}">
      <dgm:prSet phldrT="[Texto]" custT="1"/>
      <dgm:spPr>
        <a:xfrm>
          <a:off x="2726625" y="92845"/>
          <a:ext cx="1024337" cy="614602"/>
        </a:xfrm>
        <a:prstGeom prst="roundRect">
          <a:avLst>
            <a:gd name="adj" fmla="val 10000"/>
          </a:avLst>
        </a:prstGeom>
        <a:gradFill rotWithShape="0">
          <a:gsLst>
            <a:gs pos="0">
              <a:srgbClr val="FFC000">
                <a:hueOff val="7796769"/>
                <a:satOff val="-35976"/>
                <a:lumOff val="1324"/>
                <a:alphaOff val="0"/>
                <a:satMod val="103000"/>
                <a:lumMod val="102000"/>
                <a:tint val="94000"/>
              </a:srgbClr>
            </a:gs>
            <a:gs pos="50000">
              <a:srgbClr val="FFC000">
                <a:hueOff val="7796769"/>
                <a:satOff val="-35976"/>
                <a:lumOff val="1324"/>
                <a:alphaOff val="0"/>
                <a:satMod val="110000"/>
                <a:lumMod val="100000"/>
                <a:shade val="100000"/>
              </a:srgbClr>
            </a:gs>
            <a:gs pos="100000">
              <a:srgbClr val="FFC000">
                <a:hueOff val="7796769"/>
                <a:satOff val="-35976"/>
                <a:lumOff val="132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Decision-making</a:t>
          </a:r>
        </a:p>
      </dgm:t>
    </dgm:pt>
    <dgm:pt modelId="{F63DA221-9142-4263-AF40-72BA3E4370D5}" type="parTrans" cxnId="{44D97691-DEB1-4EA7-9730-1AB4186900C7}">
      <dgm:prSet/>
      <dgm:spPr/>
      <dgm:t>
        <a:bodyPr/>
        <a:lstStyle/>
        <a:p>
          <a:endParaRPr lang="es-ES" sz="1400"/>
        </a:p>
      </dgm:t>
    </dgm:pt>
    <dgm:pt modelId="{9DC6AFCF-CB41-40DA-BCE9-2B6C52A47554}" type="sibTrans" cxnId="{44D97691-DEB1-4EA7-9730-1AB4186900C7}">
      <dgm:prSet/>
      <dgm:spPr>
        <a:xfrm rot="5400000">
          <a:off x="2557192" y="584319"/>
          <a:ext cx="758426" cy="92190"/>
        </a:xfrm>
        <a:prstGeom prst="rect">
          <a:avLst/>
        </a:prstGeom>
        <a:gradFill rotWithShape="0">
          <a:gsLst>
            <a:gs pos="0">
              <a:srgbClr val="FFC000">
                <a:hueOff val="8910593"/>
                <a:satOff val="-41115"/>
                <a:lumOff val="1513"/>
                <a:alphaOff val="0"/>
                <a:satMod val="103000"/>
                <a:lumMod val="102000"/>
                <a:tint val="94000"/>
              </a:srgbClr>
            </a:gs>
            <a:gs pos="50000">
              <a:srgbClr val="FFC000">
                <a:hueOff val="8910593"/>
                <a:satOff val="-41115"/>
                <a:lumOff val="1513"/>
                <a:alphaOff val="0"/>
                <a:satMod val="110000"/>
                <a:lumMod val="100000"/>
                <a:shade val="100000"/>
              </a:srgbClr>
            </a:gs>
            <a:gs pos="100000">
              <a:srgbClr val="FFC000">
                <a:hueOff val="8910593"/>
                <a:satOff val="-41115"/>
                <a:lumOff val="151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849F4BE9-1205-43C6-9378-551D762DDB08}">
      <dgm:prSet phldrT="[Texto]" custT="1"/>
      <dgm:spPr>
        <a:xfrm>
          <a:off x="1887" y="861098"/>
          <a:ext cx="1024337" cy="614602"/>
        </a:xfrm>
        <a:prstGeom prst="roundRect">
          <a:avLst>
            <a:gd name="adj" fmla="val 10000"/>
          </a:avLst>
        </a:prstGeom>
        <a:gradFill rotWithShape="0">
          <a:gsLst>
            <a:gs pos="0">
              <a:srgbClr val="FFC000">
                <a:hueOff val="1299462"/>
                <a:satOff val="-5996"/>
                <a:lumOff val="221"/>
                <a:alphaOff val="0"/>
                <a:satMod val="103000"/>
                <a:lumMod val="102000"/>
                <a:tint val="94000"/>
              </a:srgbClr>
            </a:gs>
            <a:gs pos="50000">
              <a:srgbClr val="FFC000">
                <a:hueOff val="1299462"/>
                <a:satOff val="-5996"/>
                <a:lumOff val="221"/>
                <a:alphaOff val="0"/>
                <a:satMod val="110000"/>
                <a:lumMod val="100000"/>
                <a:shade val="100000"/>
              </a:srgbClr>
            </a:gs>
            <a:gs pos="100000">
              <a:srgbClr val="FFC000">
                <a:hueOff val="1299462"/>
                <a:satOff val="-5996"/>
                <a:lumOff val="22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Inhibition</a:t>
          </a:r>
        </a:p>
      </dgm:t>
    </dgm:pt>
    <dgm:pt modelId="{0E2C23ED-5615-49FF-96D0-FA6029C928BA}" type="parTrans" cxnId="{F4FB30FE-F0A6-4068-8AF1-3250E7430476}">
      <dgm:prSet/>
      <dgm:spPr/>
      <dgm:t>
        <a:bodyPr/>
        <a:lstStyle/>
        <a:p>
          <a:endParaRPr lang="es-ES" sz="1400"/>
        </a:p>
      </dgm:t>
    </dgm:pt>
    <dgm:pt modelId="{553AA74A-CB41-4ED0-B8E7-8F7F369C054A}" type="sibTrans" cxnId="{F4FB30FE-F0A6-4068-8AF1-3250E7430476}">
      <dgm:prSet/>
      <dgm:spPr>
        <a:xfrm rot="5400000">
          <a:off x="-167545" y="1352572"/>
          <a:ext cx="758426" cy="92190"/>
        </a:xfrm>
        <a:prstGeom prst="rect">
          <a:avLst/>
        </a:prstGeom>
        <a:gradFill rotWithShape="0">
          <a:gsLst>
            <a:gs pos="0">
              <a:srgbClr val="FFC000">
                <a:hueOff val="1485099"/>
                <a:satOff val="-6853"/>
                <a:lumOff val="252"/>
                <a:alphaOff val="0"/>
                <a:satMod val="103000"/>
                <a:lumMod val="102000"/>
                <a:tint val="94000"/>
              </a:srgbClr>
            </a:gs>
            <a:gs pos="50000">
              <a:srgbClr val="FFC000">
                <a:hueOff val="1485099"/>
                <a:satOff val="-6853"/>
                <a:lumOff val="252"/>
                <a:alphaOff val="0"/>
                <a:satMod val="110000"/>
                <a:lumMod val="100000"/>
                <a:shade val="100000"/>
              </a:srgbClr>
            </a:gs>
            <a:gs pos="100000">
              <a:srgbClr val="FFC000">
                <a:hueOff val="1485099"/>
                <a:satOff val="-6853"/>
                <a:lumOff val="25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E15A0D23-53B7-41CA-9B12-24C5CBC1240F}">
      <dgm:prSet phldrT="[Texto]" custT="1"/>
      <dgm:spPr>
        <a:xfrm>
          <a:off x="1887" y="1629351"/>
          <a:ext cx="1024337" cy="614602"/>
        </a:xfrm>
        <a:prstGeom prst="roundRect">
          <a:avLst>
            <a:gd name="adj" fmla="val 10000"/>
          </a:avLst>
        </a:prstGeom>
        <a:gradFill rotWithShape="0">
          <a:gsLst>
            <a:gs pos="0">
              <a:srgbClr val="FFC000">
                <a:hueOff val="2598923"/>
                <a:satOff val="-11992"/>
                <a:lumOff val="441"/>
                <a:alphaOff val="0"/>
                <a:satMod val="103000"/>
                <a:lumMod val="102000"/>
                <a:tint val="94000"/>
              </a:srgbClr>
            </a:gs>
            <a:gs pos="50000">
              <a:srgbClr val="FFC000">
                <a:hueOff val="2598923"/>
                <a:satOff val="-11992"/>
                <a:lumOff val="441"/>
                <a:alphaOff val="0"/>
                <a:satMod val="110000"/>
                <a:lumMod val="100000"/>
                <a:shade val="100000"/>
              </a:srgbClr>
            </a:gs>
            <a:gs pos="100000">
              <a:srgbClr val="FFC000">
                <a:hueOff val="2598923"/>
                <a:satOff val="-11992"/>
                <a:lumOff val="44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Dual execution</a:t>
          </a:r>
        </a:p>
      </dgm:t>
    </dgm:pt>
    <dgm:pt modelId="{4D5A30D4-6ADB-4216-814A-10A34AD61348}" type="parTrans" cxnId="{8100EC76-1C61-4A68-A2B5-E6CD3C885869}">
      <dgm:prSet/>
      <dgm:spPr/>
      <dgm:t>
        <a:bodyPr/>
        <a:lstStyle/>
        <a:p>
          <a:endParaRPr lang="es-ES" sz="1400"/>
        </a:p>
      </dgm:t>
    </dgm:pt>
    <dgm:pt modelId="{3A842CE3-4956-4E11-9669-18C0CDE18836}" type="sibTrans" cxnId="{8100EC76-1C61-4A68-A2B5-E6CD3C885869}">
      <dgm:prSet/>
      <dgm:spPr>
        <a:xfrm>
          <a:off x="216581" y="1736698"/>
          <a:ext cx="1352542" cy="92190"/>
        </a:xfrm>
        <a:prstGeom prst="rect">
          <a:avLst/>
        </a:prstGeom>
        <a:gradFill rotWithShape="0">
          <a:gsLst>
            <a:gs pos="0">
              <a:srgbClr val="FFC000">
                <a:hueOff val="2970198"/>
                <a:satOff val="-13705"/>
                <a:lumOff val="504"/>
                <a:alphaOff val="0"/>
                <a:satMod val="103000"/>
                <a:lumMod val="102000"/>
                <a:tint val="94000"/>
              </a:srgbClr>
            </a:gs>
            <a:gs pos="50000">
              <a:srgbClr val="FFC000">
                <a:hueOff val="2970198"/>
                <a:satOff val="-13705"/>
                <a:lumOff val="504"/>
                <a:alphaOff val="0"/>
                <a:satMod val="110000"/>
                <a:lumMod val="100000"/>
                <a:shade val="100000"/>
              </a:srgbClr>
            </a:gs>
            <a:gs pos="100000">
              <a:srgbClr val="FFC000">
                <a:hueOff val="2970198"/>
                <a:satOff val="-13705"/>
                <a:lumOff val="50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535C7BEA-2FF7-4E2E-A98A-749B10032B8E}">
      <dgm:prSet phldrT="[Texto]" custT="1"/>
      <dgm:spPr>
        <a:xfrm>
          <a:off x="1364256" y="1629351"/>
          <a:ext cx="1024337" cy="614602"/>
        </a:xfrm>
        <a:prstGeom prst="roundRect">
          <a:avLst>
            <a:gd name="adj" fmla="val 10000"/>
          </a:avLst>
        </a:prstGeom>
        <a:gradFill rotWithShape="0">
          <a:gsLst>
            <a:gs pos="0">
              <a:srgbClr val="FFC000">
                <a:hueOff val="3898385"/>
                <a:satOff val="-17988"/>
                <a:lumOff val="662"/>
                <a:alphaOff val="0"/>
                <a:satMod val="103000"/>
                <a:lumMod val="102000"/>
                <a:tint val="94000"/>
              </a:srgbClr>
            </a:gs>
            <a:gs pos="50000">
              <a:srgbClr val="FFC000">
                <a:hueOff val="3898385"/>
                <a:satOff val="-17988"/>
                <a:lumOff val="662"/>
                <a:alphaOff val="0"/>
                <a:satMod val="110000"/>
                <a:lumMod val="100000"/>
                <a:shade val="100000"/>
              </a:srgbClr>
            </a:gs>
            <a:gs pos="100000">
              <a:srgbClr val="FFC000">
                <a:hueOff val="3898385"/>
                <a:satOff val="-17988"/>
                <a:lumOff val="66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Multitasking</a:t>
          </a:r>
        </a:p>
      </dgm:t>
    </dgm:pt>
    <dgm:pt modelId="{C2D2298F-39F4-4902-9E91-2D0F2C50AB16}" type="parTrans" cxnId="{43D7B48C-0A10-48E4-B8AE-238F2B55E835}">
      <dgm:prSet/>
      <dgm:spPr/>
      <dgm:t>
        <a:bodyPr/>
        <a:lstStyle/>
        <a:p>
          <a:endParaRPr lang="es-ES" sz="1400"/>
        </a:p>
      </dgm:t>
    </dgm:pt>
    <dgm:pt modelId="{93BC03BF-D90A-49C5-B109-1607B064A807}" type="sibTrans" cxnId="{43D7B48C-0A10-48E4-B8AE-238F2B55E835}">
      <dgm:prSet/>
      <dgm:spPr>
        <a:xfrm rot="16200000">
          <a:off x="1194823" y="1352572"/>
          <a:ext cx="758426" cy="92190"/>
        </a:xfrm>
        <a:prstGeom prst="rect">
          <a:avLst/>
        </a:prstGeom>
        <a:gradFill rotWithShape="0">
          <a:gsLst>
            <a:gs pos="0">
              <a:srgbClr val="FFC000">
                <a:hueOff val="4455297"/>
                <a:satOff val="-20558"/>
                <a:lumOff val="756"/>
                <a:alphaOff val="0"/>
                <a:satMod val="103000"/>
                <a:lumMod val="102000"/>
                <a:tint val="94000"/>
              </a:srgbClr>
            </a:gs>
            <a:gs pos="50000">
              <a:srgbClr val="FFC000">
                <a:hueOff val="4455297"/>
                <a:satOff val="-20558"/>
                <a:lumOff val="756"/>
                <a:alphaOff val="0"/>
                <a:satMod val="110000"/>
                <a:lumMod val="100000"/>
                <a:shade val="100000"/>
              </a:srgbClr>
            </a:gs>
            <a:gs pos="100000">
              <a:srgbClr val="FFC000">
                <a:hueOff val="4455297"/>
                <a:satOff val="-20558"/>
                <a:lumOff val="75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2713FD10-D8D4-454F-99AF-09906FED8893}">
      <dgm:prSet phldrT="[Texto]" custT="1"/>
      <dgm:spPr>
        <a:xfrm>
          <a:off x="2726625" y="861098"/>
          <a:ext cx="1024337" cy="614602"/>
        </a:xfrm>
        <a:prstGeom prst="roundRect">
          <a:avLst>
            <a:gd name="adj" fmla="val 10000"/>
          </a:avLst>
        </a:prstGeom>
        <a:gradFill rotWithShape="0">
          <a:gsLst>
            <a:gs pos="0">
              <a:srgbClr val="FFC000">
                <a:hueOff val="9096231"/>
                <a:satOff val="-41972"/>
                <a:lumOff val="1544"/>
                <a:alphaOff val="0"/>
                <a:satMod val="103000"/>
                <a:lumMod val="102000"/>
                <a:tint val="94000"/>
              </a:srgbClr>
            </a:gs>
            <a:gs pos="50000">
              <a:srgbClr val="FFC000">
                <a:hueOff val="9096231"/>
                <a:satOff val="-41972"/>
                <a:lumOff val="1544"/>
                <a:alphaOff val="0"/>
                <a:satMod val="110000"/>
                <a:lumMod val="100000"/>
                <a:shade val="100000"/>
              </a:srgbClr>
            </a:gs>
            <a:gs pos="100000">
              <a:srgbClr val="FFC000">
                <a:hueOff val="9096231"/>
                <a:satOff val="-41972"/>
                <a:lumOff val="154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Cognitive flexibility</a:t>
          </a:r>
        </a:p>
      </dgm:t>
    </dgm:pt>
    <dgm:pt modelId="{73B88974-428C-4703-BCBF-03A5B412653F}" type="parTrans" cxnId="{083FE2AA-E097-4689-B119-FE24D89404AA}">
      <dgm:prSet/>
      <dgm:spPr/>
      <dgm:t>
        <a:bodyPr/>
        <a:lstStyle/>
        <a:p>
          <a:endParaRPr lang="es-ES" sz="1400"/>
        </a:p>
      </dgm:t>
    </dgm:pt>
    <dgm:pt modelId="{FFCE5EAA-8F80-41C0-B2AB-C79939C799C9}" type="sibTrans" cxnId="{083FE2AA-E097-4689-B119-FE24D89404AA}">
      <dgm:prSet/>
      <dgm:spPr>
        <a:xfrm rot="5400000">
          <a:off x="2557192" y="1352572"/>
          <a:ext cx="758426" cy="92190"/>
        </a:xfrm>
        <a:prstGeom prst="rect">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53632C08-889B-4D0F-BEF1-E64FF3858442}">
      <dgm:prSet phldrT="[Texto]" custT="1"/>
      <dgm:spPr>
        <a:xfrm>
          <a:off x="2726625" y="1629351"/>
          <a:ext cx="1024337" cy="614602"/>
        </a:xfrm>
        <a:prstGeom prst="roundRect">
          <a:avLst>
            <a:gd name="adj" fmla="val 10000"/>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a:ln/>
              <a:solidFill>
                <a:srgbClr val="5B9BD5">
                  <a:lumMod val="50000"/>
                </a:srgbClr>
              </a:solidFill>
              <a:effectLst/>
              <a:latin typeface="Calibri"/>
              <a:ea typeface="+mn-ea"/>
              <a:cs typeface="+mn-cs"/>
            </a:rPr>
            <a:t>Working memory</a:t>
          </a:r>
        </a:p>
      </dgm:t>
    </dgm:pt>
    <dgm:pt modelId="{63129B6D-F563-412D-9749-78E309D32064}" type="parTrans" cxnId="{40262AEC-3DC4-43AE-A832-6488147D27F0}">
      <dgm:prSet/>
      <dgm:spPr/>
      <dgm:t>
        <a:bodyPr/>
        <a:lstStyle/>
        <a:p>
          <a:endParaRPr lang="es-ES" sz="1400"/>
        </a:p>
      </dgm:t>
    </dgm:pt>
    <dgm:pt modelId="{E1DE7F57-F8CD-4FFB-8B73-791F33B52EFA}" type="sibTrans" cxnId="{40262AEC-3DC4-43AE-A832-6488147D27F0}">
      <dgm:prSet/>
      <dgm:spPr/>
      <dgm:t>
        <a:bodyPr/>
        <a:lstStyle/>
        <a:p>
          <a:endParaRPr lang="es-ES" sz="1400"/>
        </a:p>
      </dgm:t>
    </dgm:pt>
    <dgm:pt modelId="{BDD226BC-DA58-4ABE-BD5B-03BC161B008D}" type="pres">
      <dgm:prSet presAssocID="{4A602E79-D361-43AF-A142-9F4C250334C9}" presName="Name0" presStyleCnt="0">
        <dgm:presLayoutVars>
          <dgm:dir/>
          <dgm:resizeHandles/>
        </dgm:presLayoutVars>
      </dgm:prSet>
      <dgm:spPr/>
    </dgm:pt>
    <dgm:pt modelId="{6E63687B-7B04-4664-9CCD-A30C97317CBB}" type="pres">
      <dgm:prSet presAssocID="{E183C511-4CF0-4FBE-B761-6E6299CF7C5B}" presName="compNode" presStyleCnt="0"/>
      <dgm:spPr/>
    </dgm:pt>
    <dgm:pt modelId="{C1677815-C5E6-4AB1-AB42-E299070D25AB}" type="pres">
      <dgm:prSet presAssocID="{E183C511-4CF0-4FBE-B761-6E6299CF7C5B}" presName="dummyConnPt" presStyleCnt="0"/>
      <dgm:spPr/>
    </dgm:pt>
    <dgm:pt modelId="{AE248534-018F-4E7F-B666-C2B9B6173ED5}" type="pres">
      <dgm:prSet presAssocID="{E183C511-4CF0-4FBE-B761-6E6299CF7C5B}" presName="node" presStyleLbl="node1" presStyleIdx="0" presStyleCnt="9" custScaleX="102320">
        <dgm:presLayoutVars>
          <dgm:bulletEnabled val="1"/>
        </dgm:presLayoutVars>
      </dgm:prSet>
      <dgm:spPr/>
    </dgm:pt>
    <dgm:pt modelId="{14B49146-D330-4292-B22E-E0075261E89C}" type="pres">
      <dgm:prSet presAssocID="{FA881504-758F-4CA3-8A78-A736F3BAE918}" presName="sibTrans" presStyleLbl="bgSibTrans2D1" presStyleIdx="0" presStyleCnt="8"/>
      <dgm:spPr/>
    </dgm:pt>
    <dgm:pt modelId="{A5BC05A0-9ED5-4120-9C40-90F24E472242}" type="pres">
      <dgm:prSet presAssocID="{849F4BE9-1205-43C6-9378-551D762DDB08}" presName="compNode" presStyleCnt="0"/>
      <dgm:spPr/>
    </dgm:pt>
    <dgm:pt modelId="{5E8747B3-EF53-4001-A897-C90346C7E9C1}" type="pres">
      <dgm:prSet presAssocID="{849F4BE9-1205-43C6-9378-551D762DDB08}" presName="dummyConnPt" presStyleCnt="0"/>
      <dgm:spPr/>
    </dgm:pt>
    <dgm:pt modelId="{8AF26CE0-7321-4993-BED3-5994F4351FCD}" type="pres">
      <dgm:prSet presAssocID="{849F4BE9-1205-43C6-9378-551D762DDB08}" presName="node" presStyleLbl="node1" presStyleIdx="1" presStyleCnt="9" custScaleX="102320">
        <dgm:presLayoutVars>
          <dgm:bulletEnabled val="1"/>
        </dgm:presLayoutVars>
      </dgm:prSet>
      <dgm:spPr/>
    </dgm:pt>
    <dgm:pt modelId="{FAD57C57-63FA-429A-8B1B-4996C6686DB8}" type="pres">
      <dgm:prSet presAssocID="{553AA74A-CB41-4ED0-B8E7-8F7F369C054A}" presName="sibTrans" presStyleLbl="bgSibTrans2D1" presStyleIdx="1" presStyleCnt="8"/>
      <dgm:spPr/>
    </dgm:pt>
    <dgm:pt modelId="{3EAE9A5F-866C-4B8D-A849-5CC7D212592D}" type="pres">
      <dgm:prSet presAssocID="{E15A0D23-53B7-41CA-9B12-24C5CBC1240F}" presName="compNode" presStyleCnt="0"/>
      <dgm:spPr/>
    </dgm:pt>
    <dgm:pt modelId="{986341E6-6F88-4D32-B2D8-728D3D4752EB}" type="pres">
      <dgm:prSet presAssocID="{E15A0D23-53B7-41CA-9B12-24C5CBC1240F}" presName="dummyConnPt" presStyleCnt="0"/>
      <dgm:spPr/>
    </dgm:pt>
    <dgm:pt modelId="{3DCC3B7D-DA57-4B20-A420-F091ECF1121A}" type="pres">
      <dgm:prSet presAssocID="{E15A0D23-53B7-41CA-9B12-24C5CBC1240F}" presName="node" presStyleLbl="node1" presStyleIdx="2" presStyleCnt="9" custScaleX="102320">
        <dgm:presLayoutVars>
          <dgm:bulletEnabled val="1"/>
        </dgm:presLayoutVars>
      </dgm:prSet>
      <dgm:spPr/>
    </dgm:pt>
    <dgm:pt modelId="{B5F0E25E-C3E9-4DF3-A6E2-687C208E53A2}" type="pres">
      <dgm:prSet presAssocID="{3A842CE3-4956-4E11-9669-18C0CDE18836}" presName="sibTrans" presStyleLbl="bgSibTrans2D1" presStyleIdx="2" presStyleCnt="8"/>
      <dgm:spPr/>
    </dgm:pt>
    <dgm:pt modelId="{9B55A8B9-7A63-4CE3-81CF-17E68BEEF13B}" type="pres">
      <dgm:prSet presAssocID="{535C7BEA-2FF7-4E2E-A98A-749B10032B8E}" presName="compNode" presStyleCnt="0"/>
      <dgm:spPr/>
    </dgm:pt>
    <dgm:pt modelId="{F0C59915-4D56-4F0F-8855-5E325240FC40}" type="pres">
      <dgm:prSet presAssocID="{535C7BEA-2FF7-4E2E-A98A-749B10032B8E}" presName="dummyConnPt" presStyleCnt="0"/>
      <dgm:spPr/>
    </dgm:pt>
    <dgm:pt modelId="{E51EA087-6131-4849-97AD-796EECBC013D}" type="pres">
      <dgm:prSet presAssocID="{535C7BEA-2FF7-4E2E-A98A-749B10032B8E}" presName="node" presStyleLbl="node1" presStyleIdx="3" presStyleCnt="9" custScaleX="102320">
        <dgm:presLayoutVars>
          <dgm:bulletEnabled val="1"/>
        </dgm:presLayoutVars>
      </dgm:prSet>
      <dgm:spPr/>
    </dgm:pt>
    <dgm:pt modelId="{4DBA3D07-4C62-4B51-9D91-77DE0B5E9FDE}" type="pres">
      <dgm:prSet presAssocID="{93BC03BF-D90A-49C5-B109-1607B064A807}" presName="sibTrans" presStyleLbl="bgSibTrans2D1" presStyleIdx="3" presStyleCnt="8"/>
      <dgm:spPr/>
    </dgm:pt>
    <dgm:pt modelId="{89EB5610-6339-42BC-8C4F-16A75168E723}" type="pres">
      <dgm:prSet presAssocID="{3D673037-BF4A-4514-B28E-60A0C112F67C}" presName="compNode" presStyleCnt="0"/>
      <dgm:spPr/>
    </dgm:pt>
    <dgm:pt modelId="{C12F0AF1-FE88-4240-9984-0401DD34B634}" type="pres">
      <dgm:prSet presAssocID="{3D673037-BF4A-4514-B28E-60A0C112F67C}" presName="dummyConnPt" presStyleCnt="0"/>
      <dgm:spPr/>
    </dgm:pt>
    <dgm:pt modelId="{02947AA8-5892-44A1-B8EB-B78B07858666}" type="pres">
      <dgm:prSet presAssocID="{3D673037-BF4A-4514-B28E-60A0C112F67C}" presName="node" presStyleLbl="node1" presStyleIdx="4" presStyleCnt="9" custScaleX="102320">
        <dgm:presLayoutVars>
          <dgm:bulletEnabled val="1"/>
        </dgm:presLayoutVars>
      </dgm:prSet>
      <dgm:spPr/>
    </dgm:pt>
    <dgm:pt modelId="{77D27482-3951-491D-A532-1FC3DEE57C57}" type="pres">
      <dgm:prSet presAssocID="{D03D6F62-FF1A-45E2-987A-FA94D57F526D}" presName="sibTrans" presStyleLbl="bgSibTrans2D1" presStyleIdx="4" presStyleCnt="8"/>
      <dgm:spPr/>
    </dgm:pt>
    <dgm:pt modelId="{BD078E59-700D-4C43-9D4D-DE5291589C05}" type="pres">
      <dgm:prSet presAssocID="{3EFF0513-24DF-4C77-942C-86EBDE536FC7}" presName="compNode" presStyleCnt="0"/>
      <dgm:spPr/>
    </dgm:pt>
    <dgm:pt modelId="{08B0B0FE-0CBC-46CC-B499-791B6F21DE23}" type="pres">
      <dgm:prSet presAssocID="{3EFF0513-24DF-4C77-942C-86EBDE536FC7}" presName="dummyConnPt" presStyleCnt="0"/>
      <dgm:spPr/>
    </dgm:pt>
    <dgm:pt modelId="{55156C57-0D7A-4E75-9925-4B07A896B95F}" type="pres">
      <dgm:prSet presAssocID="{3EFF0513-24DF-4C77-942C-86EBDE536FC7}" presName="node" presStyleLbl="node1" presStyleIdx="5" presStyleCnt="9" custScaleX="102320">
        <dgm:presLayoutVars>
          <dgm:bulletEnabled val="1"/>
        </dgm:presLayoutVars>
      </dgm:prSet>
      <dgm:spPr/>
    </dgm:pt>
    <dgm:pt modelId="{FA7E5644-315F-4790-BB2E-A870D635CA36}" type="pres">
      <dgm:prSet presAssocID="{879C5E2D-B754-4828-9366-76699E4D3F64}" presName="sibTrans" presStyleLbl="bgSibTrans2D1" presStyleIdx="5" presStyleCnt="8"/>
      <dgm:spPr/>
    </dgm:pt>
    <dgm:pt modelId="{B384AEB6-34BD-4D6C-AD3B-60DFD03F7016}" type="pres">
      <dgm:prSet presAssocID="{E8926543-CF29-487D-B862-9A44E8551A2C}" presName="compNode" presStyleCnt="0"/>
      <dgm:spPr/>
    </dgm:pt>
    <dgm:pt modelId="{4E06A9B1-8E27-46C5-8B11-362172934307}" type="pres">
      <dgm:prSet presAssocID="{E8926543-CF29-487D-B862-9A44E8551A2C}" presName="dummyConnPt" presStyleCnt="0"/>
      <dgm:spPr/>
    </dgm:pt>
    <dgm:pt modelId="{2ABB8367-BA29-4D92-AB59-0EA83113AB97}" type="pres">
      <dgm:prSet presAssocID="{E8926543-CF29-487D-B862-9A44E8551A2C}" presName="node" presStyleLbl="node1" presStyleIdx="6" presStyleCnt="9" custScaleX="102320">
        <dgm:presLayoutVars>
          <dgm:bulletEnabled val="1"/>
        </dgm:presLayoutVars>
      </dgm:prSet>
      <dgm:spPr/>
    </dgm:pt>
    <dgm:pt modelId="{C181058D-C865-422D-807F-0F82067DBFF1}" type="pres">
      <dgm:prSet presAssocID="{9DC6AFCF-CB41-40DA-BCE9-2B6C52A47554}" presName="sibTrans" presStyleLbl="bgSibTrans2D1" presStyleIdx="6" presStyleCnt="8"/>
      <dgm:spPr/>
    </dgm:pt>
    <dgm:pt modelId="{2FED1350-5D81-467B-9E5A-D8CC57E3E256}" type="pres">
      <dgm:prSet presAssocID="{2713FD10-D8D4-454F-99AF-09906FED8893}" presName="compNode" presStyleCnt="0"/>
      <dgm:spPr/>
    </dgm:pt>
    <dgm:pt modelId="{0CE71FFC-4BD4-4694-8473-CF62F64AAA93}" type="pres">
      <dgm:prSet presAssocID="{2713FD10-D8D4-454F-99AF-09906FED8893}" presName="dummyConnPt" presStyleCnt="0"/>
      <dgm:spPr/>
    </dgm:pt>
    <dgm:pt modelId="{02BE8993-9698-4AA6-A1CF-0F693E46A2F7}" type="pres">
      <dgm:prSet presAssocID="{2713FD10-D8D4-454F-99AF-09906FED8893}" presName="node" presStyleLbl="node1" presStyleIdx="7" presStyleCnt="9" custScaleX="102320">
        <dgm:presLayoutVars>
          <dgm:bulletEnabled val="1"/>
        </dgm:presLayoutVars>
      </dgm:prSet>
      <dgm:spPr/>
    </dgm:pt>
    <dgm:pt modelId="{C5CF5554-6832-4B38-A1BD-BB3C0179672D}" type="pres">
      <dgm:prSet presAssocID="{FFCE5EAA-8F80-41C0-B2AB-C79939C799C9}" presName="sibTrans" presStyleLbl="bgSibTrans2D1" presStyleIdx="7" presStyleCnt="8"/>
      <dgm:spPr/>
    </dgm:pt>
    <dgm:pt modelId="{00210A8D-AAF0-42D8-94FC-270E196E5A04}" type="pres">
      <dgm:prSet presAssocID="{53632C08-889B-4D0F-BEF1-E64FF3858442}" presName="compNode" presStyleCnt="0"/>
      <dgm:spPr/>
    </dgm:pt>
    <dgm:pt modelId="{0A17D34D-F44E-4B21-A347-ACFFD01A25F8}" type="pres">
      <dgm:prSet presAssocID="{53632C08-889B-4D0F-BEF1-E64FF3858442}" presName="dummyConnPt" presStyleCnt="0"/>
      <dgm:spPr/>
    </dgm:pt>
    <dgm:pt modelId="{5C7A4D39-77DB-44B1-B6E9-42240E78A142}" type="pres">
      <dgm:prSet presAssocID="{53632C08-889B-4D0F-BEF1-E64FF3858442}" presName="node" presStyleLbl="node1" presStyleIdx="8" presStyleCnt="9" custScaleX="102320">
        <dgm:presLayoutVars>
          <dgm:bulletEnabled val="1"/>
        </dgm:presLayoutVars>
      </dgm:prSet>
      <dgm:spPr/>
    </dgm:pt>
  </dgm:ptLst>
  <dgm:cxnLst>
    <dgm:cxn modelId="{3D88B508-4E1B-4302-BC36-853F73901163}" type="presOf" srcId="{D03D6F62-FF1A-45E2-987A-FA94D57F526D}" destId="{77D27482-3951-491D-A532-1FC3DEE57C57}" srcOrd="0" destOrd="0" presId="urn:microsoft.com/office/officeart/2005/8/layout/bProcess4"/>
    <dgm:cxn modelId="{B3DCE60E-61DA-499D-862A-63131A620C11}" type="presOf" srcId="{553AA74A-CB41-4ED0-B8E7-8F7F369C054A}" destId="{FAD57C57-63FA-429A-8B1B-4996C6686DB8}" srcOrd="0" destOrd="0" presId="urn:microsoft.com/office/officeart/2005/8/layout/bProcess4"/>
    <dgm:cxn modelId="{39A10516-24F2-42FC-9070-5ED33BC98899}" type="presOf" srcId="{2713FD10-D8D4-454F-99AF-09906FED8893}" destId="{02BE8993-9698-4AA6-A1CF-0F693E46A2F7}" srcOrd="0" destOrd="0" presId="urn:microsoft.com/office/officeart/2005/8/layout/bProcess4"/>
    <dgm:cxn modelId="{CCA68819-9FD4-4B35-983F-B1A3FE0F0414}" type="presOf" srcId="{FFCE5EAA-8F80-41C0-B2AB-C79939C799C9}" destId="{C5CF5554-6832-4B38-A1BD-BB3C0179672D}" srcOrd="0" destOrd="0" presId="urn:microsoft.com/office/officeart/2005/8/layout/bProcess4"/>
    <dgm:cxn modelId="{2E73081A-D96A-4600-9694-F11CF2B6EEF9}" type="presOf" srcId="{E183C511-4CF0-4FBE-B761-6E6299CF7C5B}" destId="{AE248534-018F-4E7F-B666-C2B9B6173ED5}" srcOrd="0" destOrd="0" presId="urn:microsoft.com/office/officeart/2005/8/layout/bProcess4"/>
    <dgm:cxn modelId="{885B0F1B-7308-4A10-8A41-1B9CC8FD4BB3}" srcId="{4A602E79-D361-43AF-A142-9F4C250334C9}" destId="{E183C511-4CF0-4FBE-B761-6E6299CF7C5B}" srcOrd="0" destOrd="0" parTransId="{64C55EE6-CD71-4C21-AAFF-8EFA30DCEC48}" sibTransId="{FA881504-758F-4CA3-8A78-A736F3BAE918}"/>
    <dgm:cxn modelId="{092FC526-8DD2-42A4-9D1F-C6CCD0C814DF}" type="presOf" srcId="{53632C08-889B-4D0F-BEF1-E64FF3858442}" destId="{5C7A4D39-77DB-44B1-B6E9-42240E78A142}" srcOrd="0" destOrd="0" presId="urn:microsoft.com/office/officeart/2005/8/layout/bProcess4"/>
    <dgm:cxn modelId="{8DFD9F3F-BD40-4217-B0B1-220C868A87D4}" srcId="{4A602E79-D361-43AF-A142-9F4C250334C9}" destId="{3EFF0513-24DF-4C77-942C-86EBDE536FC7}" srcOrd="5" destOrd="0" parTransId="{1A532D2A-CDBF-4E01-A797-7401072740C7}" sibTransId="{879C5E2D-B754-4828-9366-76699E4D3F64}"/>
    <dgm:cxn modelId="{1FBD675B-A271-4CDE-9845-79F4256A526C}" type="presOf" srcId="{3D673037-BF4A-4514-B28E-60A0C112F67C}" destId="{02947AA8-5892-44A1-B8EB-B78B07858666}" srcOrd="0" destOrd="0" presId="urn:microsoft.com/office/officeart/2005/8/layout/bProcess4"/>
    <dgm:cxn modelId="{4DC5D946-172B-4A6C-9137-04C898A49CF1}" type="presOf" srcId="{E8926543-CF29-487D-B862-9A44E8551A2C}" destId="{2ABB8367-BA29-4D92-AB59-0EA83113AB97}" srcOrd="0" destOrd="0" presId="urn:microsoft.com/office/officeart/2005/8/layout/bProcess4"/>
    <dgm:cxn modelId="{50778B69-6D89-4D15-8760-583FED06174D}" type="presOf" srcId="{FA881504-758F-4CA3-8A78-A736F3BAE918}" destId="{14B49146-D330-4292-B22E-E0075261E89C}" srcOrd="0" destOrd="0" presId="urn:microsoft.com/office/officeart/2005/8/layout/bProcess4"/>
    <dgm:cxn modelId="{3A6D3B55-A1FF-441C-A149-DDF06F0F4811}" type="presOf" srcId="{9DC6AFCF-CB41-40DA-BCE9-2B6C52A47554}" destId="{C181058D-C865-422D-807F-0F82067DBFF1}" srcOrd="0" destOrd="0" presId="urn:microsoft.com/office/officeart/2005/8/layout/bProcess4"/>
    <dgm:cxn modelId="{8100EC76-1C61-4A68-A2B5-E6CD3C885869}" srcId="{4A602E79-D361-43AF-A142-9F4C250334C9}" destId="{E15A0D23-53B7-41CA-9B12-24C5CBC1240F}" srcOrd="2" destOrd="0" parTransId="{4D5A30D4-6ADB-4216-814A-10A34AD61348}" sibTransId="{3A842CE3-4956-4E11-9669-18C0CDE18836}"/>
    <dgm:cxn modelId="{671A8781-386F-4D10-BCED-D68343E7DE9B}" type="presOf" srcId="{535C7BEA-2FF7-4E2E-A98A-749B10032B8E}" destId="{E51EA087-6131-4849-97AD-796EECBC013D}" srcOrd="0" destOrd="0" presId="urn:microsoft.com/office/officeart/2005/8/layout/bProcess4"/>
    <dgm:cxn modelId="{0E502884-D217-4190-BDCC-975BC5952B73}" type="presOf" srcId="{3A842CE3-4956-4E11-9669-18C0CDE18836}" destId="{B5F0E25E-C3E9-4DF3-A6E2-687C208E53A2}" srcOrd="0" destOrd="0" presId="urn:microsoft.com/office/officeart/2005/8/layout/bProcess4"/>
    <dgm:cxn modelId="{050A278C-E6D2-4823-AEF2-391F4F8A5B68}" type="presOf" srcId="{3EFF0513-24DF-4C77-942C-86EBDE536FC7}" destId="{55156C57-0D7A-4E75-9925-4B07A896B95F}" srcOrd="0" destOrd="0" presId="urn:microsoft.com/office/officeart/2005/8/layout/bProcess4"/>
    <dgm:cxn modelId="{43D7B48C-0A10-48E4-B8AE-238F2B55E835}" srcId="{4A602E79-D361-43AF-A142-9F4C250334C9}" destId="{535C7BEA-2FF7-4E2E-A98A-749B10032B8E}" srcOrd="3" destOrd="0" parTransId="{C2D2298F-39F4-4902-9E91-2D0F2C50AB16}" sibTransId="{93BC03BF-D90A-49C5-B109-1607B064A807}"/>
    <dgm:cxn modelId="{44D97691-DEB1-4EA7-9730-1AB4186900C7}" srcId="{4A602E79-D361-43AF-A142-9F4C250334C9}" destId="{E8926543-CF29-487D-B862-9A44E8551A2C}" srcOrd="6" destOrd="0" parTransId="{F63DA221-9142-4263-AF40-72BA3E4370D5}" sibTransId="{9DC6AFCF-CB41-40DA-BCE9-2B6C52A47554}"/>
    <dgm:cxn modelId="{8C3414A5-B1D2-4360-9D0C-F1398DA43B81}" srcId="{4A602E79-D361-43AF-A142-9F4C250334C9}" destId="{3D673037-BF4A-4514-B28E-60A0C112F67C}" srcOrd="4" destOrd="0" parTransId="{AB1CFB16-D980-4B23-9D8F-CFD3995649A6}" sibTransId="{D03D6F62-FF1A-45E2-987A-FA94D57F526D}"/>
    <dgm:cxn modelId="{083FE2AA-E097-4689-B119-FE24D89404AA}" srcId="{4A602E79-D361-43AF-A142-9F4C250334C9}" destId="{2713FD10-D8D4-454F-99AF-09906FED8893}" srcOrd="7" destOrd="0" parTransId="{73B88974-428C-4703-BCBF-03A5B412653F}" sibTransId="{FFCE5EAA-8F80-41C0-B2AB-C79939C799C9}"/>
    <dgm:cxn modelId="{A14505AB-E11B-4DD0-84D4-6591D50C1E98}" type="presOf" srcId="{E15A0D23-53B7-41CA-9B12-24C5CBC1240F}" destId="{3DCC3B7D-DA57-4B20-A420-F091ECF1121A}" srcOrd="0" destOrd="0" presId="urn:microsoft.com/office/officeart/2005/8/layout/bProcess4"/>
    <dgm:cxn modelId="{DEB93DBD-38E4-4AE6-ADCD-00ACBB7DA588}" type="presOf" srcId="{849F4BE9-1205-43C6-9378-551D762DDB08}" destId="{8AF26CE0-7321-4993-BED3-5994F4351FCD}" srcOrd="0" destOrd="0" presId="urn:microsoft.com/office/officeart/2005/8/layout/bProcess4"/>
    <dgm:cxn modelId="{C6C44ACE-DF21-4D16-8298-77690027FCF3}" type="presOf" srcId="{93BC03BF-D90A-49C5-B109-1607B064A807}" destId="{4DBA3D07-4C62-4B51-9D91-77DE0B5E9FDE}" srcOrd="0" destOrd="0" presId="urn:microsoft.com/office/officeart/2005/8/layout/bProcess4"/>
    <dgm:cxn modelId="{08A38AE1-FF06-4F56-A6D9-EE6F09474235}" type="presOf" srcId="{4A602E79-D361-43AF-A142-9F4C250334C9}" destId="{BDD226BC-DA58-4ABE-BD5B-03BC161B008D}" srcOrd="0" destOrd="0" presId="urn:microsoft.com/office/officeart/2005/8/layout/bProcess4"/>
    <dgm:cxn modelId="{AD8D14E5-2A0E-4A17-BBAE-CB9214A9BE25}" type="presOf" srcId="{879C5E2D-B754-4828-9366-76699E4D3F64}" destId="{FA7E5644-315F-4790-BB2E-A870D635CA36}" srcOrd="0" destOrd="0" presId="urn:microsoft.com/office/officeart/2005/8/layout/bProcess4"/>
    <dgm:cxn modelId="{40262AEC-3DC4-43AE-A832-6488147D27F0}" srcId="{4A602E79-D361-43AF-A142-9F4C250334C9}" destId="{53632C08-889B-4D0F-BEF1-E64FF3858442}" srcOrd="8" destOrd="0" parTransId="{63129B6D-F563-412D-9749-78E309D32064}" sibTransId="{E1DE7F57-F8CD-4FFB-8B73-791F33B52EFA}"/>
    <dgm:cxn modelId="{F4FB30FE-F0A6-4068-8AF1-3250E7430476}" srcId="{4A602E79-D361-43AF-A142-9F4C250334C9}" destId="{849F4BE9-1205-43C6-9378-551D762DDB08}" srcOrd="1" destOrd="0" parTransId="{0E2C23ED-5615-49FF-96D0-FA6029C928BA}" sibTransId="{553AA74A-CB41-4ED0-B8E7-8F7F369C054A}"/>
    <dgm:cxn modelId="{617852CB-2F46-44EA-A809-908F3BA6861A}" type="presParOf" srcId="{BDD226BC-DA58-4ABE-BD5B-03BC161B008D}" destId="{6E63687B-7B04-4664-9CCD-A30C97317CBB}" srcOrd="0" destOrd="0" presId="urn:microsoft.com/office/officeart/2005/8/layout/bProcess4"/>
    <dgm:cxn modelId="{3790F4BA-6F09-445D-91CB-7426451E9BB7}" type="presParOf" srcId="{6E63687B-7B04-4664-9CCD-A30C97317CBB}" destId="{C1677815-C5E6-4AB1-AB42-E299070D25AB}" srcOrd="0" destOrd="0" presId="urn:microsoft.com/office/officeart/2005/8/layout/bProcess4"/>
    <dgm:cxn modelId="{9A498302-223A-48FE-B1A2-71B08D90B31E}" type="presParOf" srcId="{6E63687B-7B04-4664-9CCD-A30C97317CBB}" destId="{AE248534-018F-4E7F-B666-C2B9B6173ED5}" srcOrd="1" destOrd="0" presId="urn:microsoft.com/office/officeart/2005/8/layout/bProcess4"/>
    <dgm:cxn modelId="{560EB6B7-99A9-4CE9-84EE-D6224E55AB25}" type="presParOf" srcId="{BDD226BC-DA58-4ABE-BD5B-03BC161B008D}" destId="{14B49146-D330-4292-B22E-E0075261E89C}" srcOrd="1" destOrd="0" presId="urn:microsoft.com/office/officeart/2005/8/layout/bProcess4"/>
    <dgm:cxn modelId="{CFA8DD23-4B6C-4BC1-B759-8F1F9A2558E4}" type="presParOf" srcId="{BDD226BC-DA58-4ABE-BD5B-03BC161B008D}" destId="{A5BC05A0-9ED5-4120-9C40-90F24E472242}" srcOrd="2" destOrd="0" presId="urn:microsoft.com/office/officeart/2005/8/layout/bProcess4"/>
    <dgm:cxn modelId="{E8DA1829-9669-4E9A-BC65-6FC40F3E3730}" type="presParOf" srcId="{A5BC05A0-9ED5-4120-9C40-90F24E472242}" destId="{5E8747B3-EF53-4001-A897-C90346C7E9C1}" srcOrd="0" destOrd="0" presId="urn:microsoft.com/office/officeart/2005/8/layout/bProcess4"/>
    <dgm:cxn modelId="{A49EA86B-E860-4EA2-8476-0E2445D404D4}" type="presParOf" srcId="{A5BC05A0-9ED5-4120-9C40-90F24E472242}" destId="{8AF26CE0-7321-4993-BED3-5994F4351FCD}" srcOrd="1" destOrd="0" presId="urn:microsoft.com/office/officeart/2005/8/layout/bProcess4"/>
    <dgm:cxn modelId="{264BA25D-375A-40F4-AAD6-0F043D260062}" type="presParOf" srcId="{BDD226BC-DA58-4ABE-BD5B-03BC161B008D}" destId="{FAD57C57-63FA-429A-8B1B-4996C6686DB8}" srcOrd="3" destOrd="0" presId="urn:microsoft.com/office/officeart/2005/8/layout/bProcess4"/>
    <dgm:cxn modelId="{5DB6EC3B-46D5-4114-92B8-98AE8D1E3430}" type="presParOf" srcId="{BDD226BC-DA58-4ABE-BD5B-03BC161B008D}" destId="{3EAE9A5F-866C-4B8D-A849-5CC7D212592D}" srcOrd="4" destOrd="0" presId="urn:microsoft.com/office/officeart/2005/8/layout/bProcess4"/>
    <dgm:cxn modelId="{8986620C-83DB-465C-8CA1-CB5CEF2C8AA9}" type="presParOf" srcId="{3EAE9A5F-866C-4B8D-A849-5CC7D212592D}" destId="{986341E6-6F88-4D32-B2D8-728D3D4752EB}" srcOrd="0" destOrd="0" presId="urn:microsoft.com/office/officeart/2005/8/layout/bProcess4"/>
    <dgm:cxn modelId="{C3701EF8-45E1-4307-8E87-CD0E54A541EB}" type="presParOf" srcId="{3EAE9A5F-866C-4B8D-A849-5CC7D212592D}" destId="{3DCC3B7D-DA57-4B20-A420-F091ECF1121A}" srcOrd="1" destOrd="0" presId="urn:microsoft.com/office/officeart/2005/8/layout/bProcess4"/>
    <dgm:cxn modelId="{6FDAAF07-4D87-44DD-8D74-812AB44C5036}" type="presParOf" srcId="{BDD226BC-DA58-4ABE-BD5B-03BC161B008D}" destId="{B5F0E25E-C3E9-4DF3-A6E2-687C208E53A2}" srcOrd="5" destOrd="0" presId="urn:microsoft.com/office/officeart/2005/8/layout/bProcess4"/>
    <dgm:cxn modelId="{03FE5E20-B3F8-4E1D-9987-64C26C2B14F7}" type="presParOf" srcId="{BDD226BC-DA58-4ABE-BD5B-03BC161B008D}" destId="{9B55A8B9-7A63-4CE3-81CF-17E68BEEF13B}" srcOrd="6" destOrd="0" presId="urn:microsoft.com/office/officeart/2005/8/layout/bProcess4"/>
    <dgm:cxn modelId="{917AE705-AAC7-47B1-9B3A-F7C9C2AFB557}" type="presParOf" srcId="{9B55A8B9-7A63-4CE3-81CF-17E68BEEF13B}" destId="{F0C59915-4D56-4F0F-8855-5E325240FC40}" srcOrd="0" destOrd="0" presId="urn:microsoft.com/office/officeart/2005/8/layout/bProcess4"/>
    <dgm:cxn modelId="{5BA8897D-05D9-4F2A-9E24-13C3D4543FA1}" type="presParOf" srcId="{9B55A8B9-7A63-4CE3-81CF-17E68BEEF13B}" destId="{E51EA087-6131-4849-97AD-796EECBC013D}" srcOrd="1" destOrd="0" presId="urn:microsoft.com/office/officeart/2005/8/layout/bProcess4"/>
    <dgm:cxn modelId="{429ADD56-112E-4204-9D3D-39CDE831E676}" type="presParOf" srcId="{BDD226BC-DA58-4ABE-BD5B-03BC161B008D}" destId="{4DBA3D07-4C62-4B51-9D91-77DE0B5E9FDE}" srcOrd="7" destOrd="0" presId="urn:microsoft.com/office/officeart/2005/8/layout/bProcess4"/>
    <dgm:cxn modelId="{977B6BB7-8BC8-4833-A982-1FCE0BEE22B5}" type="presParOf" srcId="{BDD226BC-DA58-4ABE-BD5B-03BC161B008D}" destId="{89EB5610-6339-42BC-8C4F-16A75168E723}" srcOrd="8" destOrd="0" presId="urn:microsoft.com/office/officeart/2005/8/layout/bProcess4"/>
    <dgm:cxn modelId="{728E5AE9-9A47-435C-8F95-876436FC6CCC}" type="presParOf" srcId="{89EB5610-6339-42BC-8C4F-16A75168E723}" destId="{C12F0AF1-FE88-4240-9984-0401DD34B634}" srcOrd="0" destOrd="0" presId="urn:microsoft.com/office/officeart/2005/8/layout/bProcess4"/>
    <dgm:cxn modelId="{46D4F23E-F867-4682-BB52-4E202B29DE60}" type="presParOf" srcId="{89EB5610-6339-42BC-8C4F-16A75168E723}" destId="{02947AA8-5892-44A1-B8EB-B78B07858666}" srcOrd="1" destOrd="0" presId="urn:microsoft.com/office/officeart/2005/8/layout/bProcess4"/>
    <dgm:cxn modelId="{BB946134-1BA7-47F3-A2CA-DBED816004EC}" type="presParOf" srcId="{BDD226BC-DA58-4ABE-BD5B-03BC161B008D}" destId="{77D27482-3951-491D-A532-1FC3DEE57C57}" srcOrd="9" destOrd="0" presId="urn:microsoft.com/office/officeart/2005/8/layout/bProcess4"/>
    <dgm:cxn modelId="{375B49A4-9004-43DC-BF2D-93DFE688D3F4}" type="presParOf" srcId="{BDD226BC-DA58-4ABE-BD5B-03BC161B008D}" destId="{BD078E59-700D-4C43-9D4D-DE5291589C05}" srcOrd="10" destOrd="0" presId="urn:microsoft.com/office/officeart/2005/8/layout/bProcess4"/>
    <dgm:cxn modelId="{E76660B9-D669-4A8F-A627-9975D552B995}" type="presParOf" srcId="{BD078E59-700D-4C43-9D4D-DE5291589C05}" destId="{08B0B0FE-0CBC-46CC-B499-791B6F21DE23}" srcOrd="0" destOrd="0" presId="urn:microsoft.com/office/officeart/2005/8/layout/bProcess4"/>
    <dgm:cxn modelId="{2A2E2FC5-6E67-4365-9B58-5EAB5A4FF37E}" type="presParOf" srcId="{BD078E59-700D-4C43-9D4D-DE5291589C05}" destId="{55156C57-0D7A-4E75-9925-4B07A896B95F}" srcOrd="1" destOrd="0" presId="urn:microsoft.com/office/officeart/2005/8/layout/bProcess4"/>
    <dgm:cxn modelId="{83EF1E31-A73B-47F9-8DEE-2643329789D2}" type="presParOf" srcId="{BDD226BC-DA58-4ABE-BD5B-03BC161B008D}" destId="{FA7E5644-315F-4790-BB2E-A870D635CA36}" srcOrd="11" destOrd="0" presId="urn:microsoft.com/office/officeart/2005/8/layout/bProcess4"/>
    <dgm:cxn modelId="{009C5398-3C19-4BDA-A13D-0D53228F8661}" type="presParOf" srcId="{BDD226BC-DA58-4ABE-BD5B-03BC161B008D}" destId="{B384AEB6-34BD-4D6C-AD3B-60DFD03F7016}" srcOrd="12" destOrd="0" presId="urn:microsoft.com/office/officeart/2005/8/layout/bProcess4"/>
    <dgm:cxn modelId="{BC73D2FA-949A-4B47-A795-AA98B757153D}" type="presParOf" srcId="{B384AEB6-34BD-4D6C-AD3B-60DFD03F7016}" destId="{4E06A9B1-8E27-46C5-8B11-362172934307}" srcOrd="0" destOrd="0" presId="urn:microsoft.com/office/officeart/2005/8/layout/bProcess4"/>
    <dgm:cxn modelId="{8D7E4B78-E0F2-4271-91AA-99D321808A9A}" type="presParOf" srcId="{B384AEB6-34BD-4D6C-AD3B-60DFD03F7016}" destId="{2ABB8367-BA29-4D92-AB59-0EA83113AB97}" srcOrd="1" destOrd="0" presId="urn:microsoft.com/office/officeart/2005/8/layout/bProcess4"/>
    <dgm:cxn modelId="{8B6878F4-12D1-4E9D-908D-C5695D4D2D21}" type="presParOf" srcId="{BDD226BC-DA58-4ABE-BD5B-03BC161B008D}" destId="{C181058D-C865-422D-807F-0F82067DBFF1}" srcOrd="13" destOrd="0" presId="urn:microsoft.com/office/officeart/2005/8/layout/bProcess4"/>
    <dgm:cxn modelId="{43AF0271-51C9-466E-A2B1-05725E515AFB}" type="presParOf" srcId="{BDD226BC-DA58-4ABE-BD5B-03BC161B008D}" destId="{2FED1350-5D81-467B-9E5A-D8CC57E3E256}" srcOrd="14" destOrd="0" presId="urn:microsoft.com/office/officeart/2005/8/layout/bProcess4"/>
    <dgm:cxn modelId="{630614FA-CADC-4E14-9897-FA6C3A58781F}" type="presParOf" srcId="{2FED1350-5D81-467B-9E5A-D8CC57E3E256}" destId="{0CE71FFC-4BD4-4694-8473-CF62F64AAA93}" srcOrd="0" destOrd="0" presId="urn:microsoft.com/office/officeart/2005/8/layout/bProcess4"/>
    <dgm:cxn modelId="{DB41FA07-F1D2-47CE-AC12-C2A1B5D83CF1}" type="presParOf" srcId="{2FED1350-5D81-467B-9E5A-D8CC57E3E256}" destId="{02BE8993-9698-4AA6-A1CF-0F693E46A2F7}" srcOrd="1" destOrd="0" presId="urn:microsoft.com/office/officeart/2005/8/layout/bProcess4"/>
    <dgm:cxn modelId="{82CABBE6-89C3-4D0D-8617-E0E9310A05CE}" type="presParOf" srcId="{BDD226BC-DA58-4ABE-BD5B-03BC161B008D}" destId="{C5CF5554-6832-4B38-A1BD-BB3C0179672D}" srcOrd="15" destOrd="0" presId="urn:microsoft.com/office/officeart/2005/8/layout/bProcess4"/>
    <dgm:cxn modelId="{A59982EE-A363-4BA2-B3DF-9E8FC2CD2477}" type="presParOf" srcId="{BDD226BC-DA58-4ABE-BD5B-03BC161B008D}" destId="{00210A8D-AAF0-42D8-94FC-270E196E5A04}" srcOrd="16" destOrd="0" presId="urn:microsoft.com/office/officeart/2005/8/layout/bProcess4"/>
    <dgm:cxn modelId="{8FA42CA8-DAA5-4285-962B-FEC6447A1602}" type="presParOf" srcId="{00210A8D-AAF0-42D8-94FC-270E196E5A04}" destId="{0A17D34D-F44E-4B21-A347-ACFFD01A25F8}" srcOrd="0" destOrd="0" presId="urn:microsoft.com/office/officeart/2005/8/layout/bProcess4"/>
    <dgm:cxn modelId="{7FFA3646-8700-4B53-8891-93F74FCB5AA5}" type="presParOf" srcId="{00210A8D-AAF0-42D8-94FC-270E196E5A04}" destId="{5C7A4D39-77DB-44B1-B6E9-42240E78A14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43355C-9932-45A1-8FDD-4ADB40164D24}" type="doc">
      <dgm:prSet loTypeId="urn:microsoft.com/office/officeart/2005/8/layout/pList1#1" loCatId="list" qsTypeId="urn:microsoft.com/office/officeart/2005/8/quickstyle/3d2#2" qsCatId="3D" csTypeId="urn:microsoft.com/office/officeart/2005/8/colors/colorful2" csCatId="colorful" phldr="1"/>
      <dgm:spPr/>
    </dgm:pt>
    <dgm:pt modelId="{274DCD44-D633-44B5-A2AD-7302A5F27AC2}">
      <dgm:prSet phldrT="[Texto]" custT="1"/>
      <dgm:spPr>
        <a:xfrm>
          <a:off x="368689" y="634442"/>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Social perception</a:t>
          </a:r>
        </a:p>
      </dgm:t>
    </dgm:pt>
    <dgm:pt modelId="{9EC8D0AC-3BB4-41B7-A8E0-67FC915FCEED}" type="parTrans" cxnId="{ACADCB0D-1F41-493D-9C30-5C76176B8631}">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660CF846-3DD8-4364-AC8E-F16DE39971E1}" type="sibTrans" cxnId="{ACADCB0D-1F41-493D-9C30-5C76176B8631}">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C5C78EA1-1E3E-4B06-8007-678BBDE8B1AF}">
      <dgm:prSet phldrT="[Texto]" custT="1"/>
      <dgm:spPr>
        <a:xfrm>
          <a:off x="1380603" y="634442"/>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Metacognition</a:t>
          </a:r>
        </a:p>
      </dgm:t>
    </dgm:pt>
    <dgm:pt modelId="{57A7FFC7-7AE3-46D9-A223-E87375ED5C36}" type="parTrans" cxnId="{45DD9540-F848-40E5-A508-A779A9A7E05B}">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D274103C-73D4-4C29-BD72-11F2A7674BE0}" type="sibTrans" cxnId="{45DD9540-F848-40E5-A508-A779A9A7E05B}">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0F1D87DF-9A72-46B2-A7FD-ACCD21ECC93E}">
      <dgm:prSet phldrT="[Texto]" custT="1"/>
      <dgm:spPr>
        <a:xfrm>
          <a:off x="2392518" y="634442"/>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Theory of mind</a:t>
          </a:r>
        </a:p>
      </dgm:t>
    </dgm:pt>
    <dgm:pt modelId="{4BC1E0FB-7EE1-48A6-9209-2911FB3046E2}" type="parTrans" cxnId="{A02910FA-8FEB-4436-96FE-FE25BDAA845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A67AE9A8-3447-436D-A801-DC81DAFF39E2}" type="sibTrans" cxnId="{A02910FA-8FEB-4436-96FE-FE25BDAA845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3EF1BFF7-83E5-428D-AE57-93A88BC4D5D6}">
      <dgm:prSet phldrT="[Texto]" custT="1"/>
      <dgm:spPr>
        <a:xfrm>
          <a:off x="874646" y="1701511"/>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Emotional processing</a:t>
          </a:r>
        </a:p>
      </dgm:t>
    </dgm:pt>
    <dgm:pt modelId="{850F1369-0E3B-4763-9256-CE911CFA9173}" type="parTrans" cxnId="{37A6BC47-3BFE-41DA-8E9F-71E84BD4753A}">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FE573AEA-40CC-44FD-82D6-CF6FB1492B75}" type="sibTrans" cxnId="{37A6BC47-3BFE-41DA-8E9F-71E84BD4753A}">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7A838753-DC52-4806-952D-707B8FCF531C}">
      <dgm:prSet phldrT="[Texto]" custT="1"/>
      <dgm:spPr>
        <a:xfrm>
          <a:off x="1886561" y="1701511"/>
          <a:ext cx="919887" cy="341278"/>
        </a:xfrm>
        <a:prstGeom prst="rect">
          <a:avLst/>
        </a:prstGeom>
        <a:noFill/>
        <a:ln>
          <a:noFill/>
        </a:ln>
        <a:effectLst/>
      </dgm:spPr>
      <dgm:t>
        <a:bodyPr/>
        <a:lstStyle/>
        <a:p>
          <a:r>
            <a:rPr lang="es-ES" sz="1400" b="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Attributional style</a:t>
          </a:r>
        </a:p>
      </dgm:t>
    </dgm:pt>
    <dgm:pt modelId="{2F072A22-9A03-4FCE-8590-191124E3CF7E}" type="parTrans" cxnId="{906CF473-B1C9-47E6-9761-77B86BE0551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95964CAD-29CB-46C0-9BD9-74B084C31407}" type="sibTrans" cxnId="{906CF473-B1C9-47E6-9761-77B86BE0551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ED01DE73-AE5A-4464-8A4E-77D12FBBFDC9}" type="pres">
      <dgm:prSet presAssocID="{4543355C-9932-45A1-8FDD-4ADB40164D24}" presName="Name0" presStyleCnt="0">
        <dgm:presLayoutVars>
          <dgm:dir/>
          <dgm:resizeHandles val="exact"/>
        </dgm:presLayoutVars>
      </dgm:prSet>
      <dgm:spPr/>
    </dgm:pt>
    <dgm:pt modelId="{F3E252D1-CAD0-46C9-937B-C0CA1F77BF81}" type="pres">
      <dgm:prSet presAssocID="{274DCD44-D633-44B5-A2AD-7302A5F27AC2}" presName="compNode" presStyleCnt="0"/>
      <dgm:spPr/>
    </dgm:pt>
    <dgm:pt modelId="{EB0A63D7-B8AA-40C6-A8DD-8DACCB7E3275}" type="pres">
      <dgm:prSet presAssocID="{274DCD44-D633-44B5-A2AD-7302A5F27AC2}" presName="pictRect" presStyleLbl="node1" presStyleIdx="0" presStyleCnt="5"/>
      <dgm:spPr>
        <a:xfrm>
          <a:off x="368689" y="640"/>
          <a:ext cx="919887" cy="63380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prstMaterial="plastic">
          <a:bevelT w="127000" h="25400" prst="relaxedInset"/>
        </a:sp3d>
      </dgm:spPr>
    </dgm:pt>
    <dgm:pt modelId="{33A09E53-021F-40C7-BBD8-32AA31FE87DC}" type="pres">
      <dgm:prSet presAssocID="{274DCD44-D633-44B5-A2AD-7302A5F27AC2}" presName="textRect" presStyleLbl="revTx" presStyleIdx="0" presStyleCnt="5">
        <dgm:presLayoutVars>
          <dgm:bulletEnabled val="1"/>
        </dgm:presLayoutVars>
      </dgm:prSet>
      <dgm:spPr/>
    </dgm:pt>
    <dgm:pt modelId="{7B97B18B-7F73-47EF-B89E-8C59152ACE14}" type="pres">
      <dgm:prSet presAssocID="{660CF846-3DD8-4364-AC8E-F16DE39971E1}" presName="sibTrans" presStyleLbl="sibTrans2D1" presStyleIdx="0" presStyleCnt="0"/>
      <dgm:spPr/>
    </dgm:pt>
    <dgm:pt modelId="{AF4B128F-1821-49EF-8039-93A51B28A577}" type="pres">
      <dgm:prSet presAssocID="{C5C78EA1-1E3E-4B06-8007-678BBDE8B1AF}" presName="compNode" presStyleCnt="0"/>
      <dgm:spPr/>
    </dgm:pt>
    <dgm:pt modelId="{C2803B82-3E50-45BB-ADFC-52FCF3983AD0}" type="pres">
      <dgm:prSet presAssocID="{C5C78EA1-1E3E-4B06-8007-678BBDE8B1AF}" presName="pictRect" presStyleLbl="node1" presStyleIdx="1" presStyleCnt="5"/>
      <dgm:spPr>
        <a:xfrm>
          <a:off x="1380603" y="640"/>
          <a:ext cx="919887" cy="63380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a:noFill/>
        </a:ln>
        <a:effectLst/>
        <a:scene3d>
          <a:camera prst="orthographicFront"/>
          <a:lightRig rig="threePt" dir="t">
            <a:rot lat="0" lon="0" rev="7500000"/>
          </a:lightRig>
        </a:scene3d>
        <a:sp3d prstMaterial="plastic">
          <a:bevelT w="127000" h="25400" prst="relaxedInset"/>
        </a:sp3d>
      </dgm:spPr>
    </dgm:pt>
    <dgm:pt modelId="{AA730D62-A256-430A-B0C0-9317ACEF2E26}" type="pres">
      <dgm:prSet presAssocID="{C5C78EA1-1E3E-4B06-8007-678BBDE8B1AF}" presName="textRect" presStyleLbl="revTx" presStyleIdx="1" presStyleCnt="5">
        <dgm:presLayoutVars>
          <dgm:bulletEnabled val="1"/>
        </dgm:presLayoutVars>
      </dgm:prSet>
      <dgm:spPr/>
    </dgm:pt>
    <dgm:pt modelId="{99CF0789-1D3F-4BFA-98B5-FD467DEFFDDA}" type="pres">
      <dgm:prSet presAssocID="{D274103C-73D4-4C29-BD72-11F2A7674BE0}" presName="sibTrans" presStyleLbl="sibTrans2D1" presStyleIdx="0" presStyleCnt="0"/>
      <dgm:spPr/>
    </dgm:pt>
    <dgm:pt modelId="{D4284411-8427-4A59-ADAF-AA73DE1C5013}" type="pres">
      <dgm:prSet presAssocID="{0F1D87DF-9A72-46B2-A7FD-ACCD21ECC93E}" presName="compNode" presStyleCnt="0"/>
      <dgm:spPr/>
    </dgm:pt>
    <dgm:pt modelId="{3CBC1302-0BD7-432D-AA40-19E95D6EBEB5}" type="pres">
      <dgm:prSet presAssocID="{0F1D87DF-9A72-46B2-A7FD-ACCD21ECC93E}" presName="pictRect" presStyleLbl="node1" presStyleIdx="2" presStyleCnt="5"/>
      <dgm:spPr>
        <a:xfrm>
          <a:off x="2392518" y="640"/>
          <a:ext cx="919887" cy="63380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threePt" dir="t">
            <a:rot lat="0" lon="0" rev="7500000"/>
          </a:lightRig>
        </a:scene3d>
        <a:sp3d prstMaterial="plastic">
          <a:bevelT w="127000" h="25400" prst="relaxedInset"/>
        </a:sp3d>
      </dgm:spPr>
    </dgm:pt>
    <dgm:pt modelId="{FC5AE986-523C-449D-875E-6D220238049F}" type="pres">
      <dgm:prSet presAssocID="{0F1D87DF-9A72-46B2-A7FD-ACCD21ECC93E}" presName="textRect" presStyleLbl="revTx" presStyleIdx="2" presStyleCnt="5">
        <dgm:presLayoutVars>
          <dgm:bulletEnabled val="1"/>
        </dgm:presLayoutVars>
      </dgm:prSet>
      <dgm:spPr/>
    </dgm:pt>
    <dgm:pt modelId="{87BDA39C-7835-4C2D-8307-FC3AA0E09DCA}" type="pres">
      <dgm:prSet presAssocID="{A67AE9A8-3447-436D-A801-DC81DAFF39E2}" presName="sibTrans" presStyleLbl="sibTrans2D1" presStyleIdx="0" presStyleCnt="0"/>
      <dgm:spPr/>
    </dgm:pt>
    <dgm:pt modelId="{CD511173-8A6B-4C2B-9AC6-50A090A5FC65}" type="pres">
      <dgm:prSet presAssocID="{3EF1BFF7-83E5-428D-AE57-93A88BC4D5D6}" presName="compNode" presStyleCnt="0"/>
      <dgm:spPr/>
    </dgm:pt>
    <dgm:pt modelId="{9E2DD045-1C81-4774-8374-3FADC0B45591}" type="pres">
      <dgm:prSet presAssocID="{3EF1BFF7-83E5-428D-AE57-93A88BC4D5D6}" presName="pictRect" presStyleLbl="node1" presStyleIdx="3" presStyleCnt="5"/>
      <dgm:spPr>
        <a:xfrm>
          <a:off x="874646" y="1067709"/>
          <a:ext cx="919887" cy="633802"/>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prstMaterial="plastic">
          <a:bevelT w="127000" h="25400" prst="relaxedInset"/>
        </a:sp3d>
      </dgm:spPr>
    </dgm:pt>
    <dgm:pt modelId="{C1CBE838-710D-4A2A-B5CC-4BFF857FEB28}" type="pres">
      <dgm:prSet presAssocID="{3EF1BFF7-83E5-428D-AE57-93A88BC4D5D6}" presName="textRect" presStyleLbl="revTx" presStyleIdx="3" presStyleCnt="5">
        <dgm:presLayoutVars>
          <dgm:bulletEnabled val="1"/>
        </dgm:presLayoutVars>
      </dgm:prSet>
      <dgm:spPr/>
    </dgm:pt>
    <dgm:pt modelId="{24D884A6-6DC8-4A40-94DD-3BFC917D9364}" type="pres">
      <dgm:prSet presAssocID="{FE573AEA-40CC-44FD-82D6-CF6FB1492B75}" presName="sibTrans" presStyleLbl="sibTrans2D1" presStyleIdx="0" presStyleCnt="0"/>
      <dgm:spPr/>
    </dgm:pt>
    <dgm:pt modelId="{6DE4D0E4-A9F8-477E-B948-A8645CEFEF34}" type="pres">
      <dgm:prSet presAssocID="{7A838753-DC52-4806-952D-707B8FCF531C}" presName="compNode" presStyleCnt="0"/>
      <dgm:spPr/>
    </dgm:pt>
    <dgm:pt modelId="{1D1C28DC-B581-42CE-B88D-0D7E3245A25D}" type="pres">
      <dgm:prSet presAssocID="{7A838753-DC52-4806-952D-707B8FCF531C}" presName="pictRect" presStyleLbl="node1" presStyleIdx="4" presStyleCnt="5"/>
      <dgm:spPr>
        <a:xfrm>
          <a:off x="1886561" y="1067709"/>
          <a:ext cx="919887" cy="633802"/>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threePt" dir="t">
            <a:rot lat="0" lon="0" rev="7500000"/>
          </a:lightRig>
        </a:scene3d>
        <a:sp3d prstMaterial="plastic">
          <a:bevelT w="127000" h="25400" prst="relaxedInset"/>
        </a:sp3d>
      </dgm:spPr>
    </dgm:pt>
    <dgm:pt modelId="{62925FF4-6767-44A5-995F-8FEE511F5326}" type="pres">
      <dgm:prSet presAssocID="{7A838753-DC52-4806-952D-707B8FCF531C}" presName="textRect" presStyleLbl="revTx" presStyleIdx="4" presStyleCnt="5">
        <dgm:presLayoutVars>
          <dgm:bulletEnabled val="1"/>
        </dgm:presLayoutVars>
      </dgm:prSet>
      <dgm:spPr/>
    </dgm:pt>
  </dgm:ptLst>
  <dgm:cxnLst>
    <dgm:cxn modelId="{C1568A07-7005-44C0-8B28-27179F56FAF6}" type="presOf" srcId="{0F1D87DF-9A72-46B2-A7FD-ACCD21ECC93E}" destId="{FC5AE986-523C-449D-875E-6D220238049F}" srcOrd="0" destOrd="0" presId="urn:microsoft.com/office/officeart/2005/8/layout/pList1#1"/>
    <dgm:cxn modelId="{ACADCB0D-1F41-493D-9C30-5C76176B8631}" srcId="{4543355C-9932-45A1-8FDD-4ADB40164D24}" destId="{274DCD44-D633-44B5-A2AD-7302A5F27AC2}" srcOrd="0" destOrd="0" parTransId="{9EC8D0AC-3BB4-41B7-A8E0-67FC915FCEED}" sibTransId="{660CF846-3DD8-4364-AC8E-F16DE39971E1}"/>
    <dgm:cxn modelId="{A82F8521-3760-4F9A-A30A-76B666DF02AC}" type="presOf" srcId="{4543355C-9932-45A1-8FDD-4ADB40164D24}" destId="{ED01DE73-AE5A-4464-8A4E-77D12FBBFDC9}" srcOrd="0" destOrd="0" presId="urn:microsoft.com/office/officeart/2005/8/layout/pList1#1"/>
    <dgm:cxn modelId="{5A0AAC3C-3177-44D4-A6E7-78D202A6FBB2}" type="presOf" srcId="{D274103C-73D4-4C29-BD72-11F2A7674BE0}" destId="{99CF0789-1D3F-4BFA-98B5-FD467DEFFDDA}" srcOrd="0" destOrd="0" presId="urn:microsoft.com/office/officeart/2005/8/layout/pList1#1"/>
    <dgm:cxn modelId="{45DD9540-F848-40E5-A508-A779A9A7E05B}" srcId="{4543355C-9932-45A1-8FDD-4ADB40164D24}" destId="{C5C78EA1-1E3E-4B06-8007-678BBDE8B1AF}" srcOrd="1" destOrd="0" parTransId="{57A7FFC7-7AE3-46D9-A223-E87375ED5C36}" sibTransId="{D274103C-73D4-4C29-BD72-11F2A7674BE0}"/>
    <dgm:cxn modelId="{37A6BC47-3BFE-41DA-8E9F-71E84BD4753A}" srcId="{4543355C-9932-45A1-8FDD-4ADB40164D24}" destId="{3EF1BFF7-83E5-428D-AE57-93A88BC4D5D6}" srcOrd="3" destOrd="0" parTransId="{850F1369-0E3B-4763-9256-CE911CFA9173}" sibTransId="{FE573AEA-40CC-44FD-82D6-CF6FB1492B75}"/>
    <dgm:cxn modelId="{4A0EB86E-FEE2-461D-AB10-96161A9E83DD}" type="presOf" srcId="{FE573AEA-40CC-44FD-82D6-CF6FB1492B75}" destId="{24D884A6-6DC8-4A40-94DD-3BFC917D9364}" srcOrd="0" destOrd="0" presId="urn:microsoft.com/office/officeart/2005/8/layout/pList1#1"/>
    <dgm:cxn modelId="{906CF473-B1C9-47E6-9761-77B86BE05510}" srcId="{4543355C-9932-45A1-8FDD-4ADB40164D24}" destId="{7A838753-DC52-4806-952D-707B8FCF531C}" srcOrd="4" destOrd="0" parTransId="{2F072A22-9A03-4FCE-8590-191124E3CF7E}" sibTransId="{95964CAD-29CB-46C0-9BD9-74B084C31407}"/>
    <dgm:cxn modelId="{5DCB3159-9F97-4D2D-8655-4290D87E1A2A}" type="presOf" srcId="{7A838753-DC52-4806-952D-707B8FCF531C}" destId="{62925FF4-6767-44A5-995F-8FEE511F5326}" srcOrd="0" destOrd="0" presId="urn:microsoft.com/office/officeart/2005/8/layout/pList1#1"/>
    <dgm:cxn modelId="{DA963B7A-4D86-4C27-A54B-4125DC28FE72}" type="presOf" srcId="{A67AE9A8-3447-436D-A801-DC81DAFF39E2}" destId="{87BDA39C-7835-4C2D-8307-FC3AA0E09DCA}" srcOrd="0" destOrd="0" presId="urn:microsoft.com/office/officeart/2005/8/layout/pList1#1"/>
    <dgm:cxn modelId="{C4E9BE9F-4377-4680-9BD4-AA9DE8DD6A01}" type="presOf" srcId="{660CF846-3DD8-4364-AC8E-F16DE39971E1}" destId="{7B97B18B-7F73-47EF-B89E-8C59152ACE14}" srcOrd="0" destOrd="0" presId="urn:microsoft.com/office/officeart/2005/8/layout/pList1#1"/>
    <dgm:cxn modelId="{81DFB6B5-6840-4D78-BDF0-97D1462C6B95}" type="presOf" srcId="{274DCD44-D633-44B5-A2AD-7302A5F27AC2}" destId="{33A09E53-021F-40C7-BBD8-32AA31FE87DC}" srcOrd="0" destOrd="0" presId="urn:microsoft.com/office/officeart/2005/8/layout/pList1#1"/>
    <dgm:cxn modelId="{7D4913D5-0702-4DF7-A25A-FBF66E74628F}" type="presOf" srcId="{C5C78EA1-1E3E-4B06-8007-678BBDE8B1AF}" destId="{AA730D62-A256-430A-B0C0-9317ACEF2E26}" srcOrd="0" destOrd="0" presId="urn:microsoft.com/office/officeart/2005/8/layout/pList1#1"/>
    <dgm:cxn modelId="{0AF644F5-79AE-4EF4-9315-E37541A1F9F7}" type="presOf" srcId="{3EF1BFF7-83E5-428D-AE57-93A88BC4D5D6}" destId="{C1CBE838-710D-4A2A-B5CC-4BFF857FEB28}" srcOrd="0" destOrd="0" presId="urn:microsoft.com/office/officeart/2005/8/layout/pList1#1"/>
    <dgm:cxn modelId="{A02910FA-8FEB-4436-96FE-FE25BDAA8450}" srcId="{4543355C-9932-45A1-8FDD-4ADB40164D24}" destId="{0F1D87DF-9A72-46B2-A7FD-ACCD21ECC93E}" srcOrd="2" destOrd="0" parTransId="{4BC1E0FB-7EE1-48A6-9209-2911FB3046E2}" sibTransId="{A67AE9A8-3447-436D-A801-DC81DAFF39E2}"/>
    <dgm:cxn modelId="{8657C749-F5F1-4EB9-B00D-2F96723AF71F}" type="presParOf" srcId="{ED01DE73-AE5A-4464-8A4E-77D12FBBFDC9}" destId="{F3E252D1-CAD0-46C9-937B-C0CA1F77BF81}" srcOrd="0" destOrd="0" presId="urn:microsoft.com/office/officeart/2005/8/layout/pList1#1"/>
    <dgm:cxn modelId="{1AF804BA-CA35-4237-B863-4C27B5F0C43E}" type="presParOf" srcId="{F3E252D1-CAD0-46C9-937B-C0CA1F77BF81}" destId="{EB0A63D7-B8AA-40C6-A8DD-8DACCB7E3275}" srcOrd="0" destOrd="0" presId="urn:microsoft.com/office/officeart/2005/8/layout/pList1#1"/>
    <dgm:cxn modelId="{842939F0-FF15-4A82-910E-F285062CA2AD}" type="presParOf" srcId="{F3E252D1-CAD0-46C9-937B-C0CA1F77BF81}" destId="{33A09E53-021F-40C7-BBD8-32AA31FE87DC}" srcOrd="1" destOrd="0" presId="urn:microsoft.com/office/officeart/2005/8/layout/pList1#1"/>
    <dgm:cxn modelId="{2E3B9954-6820-4070-A96E-E462D6F88612}" type="presParOf" srcId="{ED01DE73-AE5A-4464-8A4E-77D12FBBFDC9}" destId="{7B97B18B-7F73-47EF-B89E-8C59152ACE14}" srcOrd="1" destOrd="0" presId="urn:microsoft.com/office/officeart/2005/8/layout/pList1#1"/>
    <dgm:cxn modelId="{F744141B-E6BF-4A9A-B6F5-B903203EEFEB}" type="presParOf" srcId="{ED01DE73-AE5A-4464-8A4E-77D12FBBFDC9}" destId="{AF4B128F-1821-49EF-8039-93A51B28A577}" srcOrd="2" destOrd="0" presId="urn:microsoft.com/office/officeart/2005/8/layout/pList1#1"/>
    <dgm:cxn modelId="{5CDEEDAC-EC4A-4C64-8273-52E618227EB6}" type="presParOf" srcId="{AF4B128F-1821-49EF-8039-93A51B28A577}" destId="{C2803B82-3E50-45BB-ADFC-52FCF3983AD0}" srcOrd="0" destOrd="0" presId="urn:microsoft.com/office/officeart/2005/8/layout/pList1#1"/>
    <dgm:cxn modelId="{DFF5239B-B283-4BA1-BABF-9C36FCC20E81}" type="presParOf" srcId="{AF4B128F-1821-49EF-8039-93A51B28A577}" destId="{AA730D62-A256-430A-B0C0-9317ACEF2E26}" srcOrd="1" destOrd="0" presId="urn:microsoft.com/office/officeart/2005/8/layout/pList1#1"/>
    <dgm:cxn modelId="{A85436C0-D798-471F-A78B-A349DD428441}" type="presParOf" srcId="{ED01DE73-AE5A-4464-8A4E-77D12FBBFDC9}" destId="{99CF0789-1D3F-4BFA-98B5-FD467DEFFDDA}" srcOrd="3" destOrd="0" presId="urn:microsoft.com/office/officeart/2005/8/layout/pList1#1"/>
    <dgm:cxn modelId="{1B336959-E141-412C-AECD-E9320312F1B9}" type="presParOf" srcId="{ED01DE73-AE5A-4464-8A4E-77D12FBBFDC9}" destId="{D4284411-8427-4A59-ADAF-AA73DE1C5013}" srcOrd="4" destOrd="0" presId="urn:microsoft.com/office/officeart/2005/8/layout/pList1#1"/>
    <dgm:cxn modelId="{53782528-5206-4FF8-930D-733184881096}" type="presParOf" srcId="{D4284411-8427-4A59-ADAF-AA73DE1C5013}" destId="{3CBC1302-0BD7-432D-AA40-19E95D6EBEB5}" srcOrd="0" destOrd="0" presId="urn:microsoft.com/office/officeart/2005/8/layout/pList1#1"/>
    <dgm:cxn modelId="{09B03641-83D6-485E-9CE7-3A442531E3A1}" type="presParOf" srcId="{D4284411-8427-4A59-ADAF-AA73DE1C5013}" destId="{FC5AE986-523C-449D-875E-6D220238049F}" srcOrd="1" destOrd="0" presId="urn:microsoft.com/office/officeart/2005/8/layout/pList1#1"/>
    <dgm:cxn modelId="{D49F0988-ABBB-4BE0-9B9A-8CD85D7DBB4C}" type="presParOf" srcId="{ED01DE73-AE5A-4464-8A4E-77D12FBBFDC9}" destId="{87BDA39C-7835-4C2D-8307-FC3AA0E09DCA}" srcOrd="5" destOrd="0" presId="urn:microsoft.com/office/officeart/2005/8/layout/pList1#1"/>
    <dgm:cxn modelId="{795C5F81-6AB3-472D-9716-E7A9C9E15C44}" type="presParOf" srcId="{ED01DE73-AE5A-4464-8A4E-77D12FBBFDC9}" destId="{CD511173-8A6B-4C2B-9AC6-50A090A5FC65}" srcOrd="6" destOrd="0" presId="urn:microsoft.com/office/officeart/2005/8/layout/pList1#1"/>
    <dgm:cxn modelId="{79D8205E-E6D1-4DEF-AD62-F7E47EBBCE2A}" type="presParOf" srcId="{CD511173-8A6B-4C2B-9AC6-50A090A5FC65}" destId="{9E2DD045-1C81-4774-8374-3FADC0B45591}" srcOrd="0" destOrd="0" presId="urn:microsoft.com/office/officeart/2005/8/layout/pList1#1"/>
    <dgm:cxn modelId="{E65BEE20-4B3B-42A5-8F30-28592B2D9B48}" type="presParOf" srcId="{CD511173-8A6B-4C2B-9AC6-50A090A5FC65}" destId="{C1CBE838-710D-4A2A-B5CC-4BFF857FEB28}" srcOrd="1" destOrd="0" presId="urn:microsoft.com/office/officeart/2005/8/layout/pList1#1"/>
    <dgm:cxn modelId="{12F82A11-213C-476C-93DB-CBACA90A3C80}" type="presParOf" srcId="{ED01DE73-AE5A-4464-8A4E-77D12FBBFDC9}" destId="{24D884A6-6DC8-4A40-94DD-3BFC917D9364}" srcOrd="7" destOrd="0" presId="urn:microsoft.com/office/officeart/2005/8/layout/pList1#1"/>
    <dgm:cxn modelId="{038155E7-B5B6-470D-9F76-E150C4E5D860}" type="presParOf" srcId="{ED01DE73-AE5A-4464-8A4E-77D12FBBFDC9}" destId="{6DE4D0E4-A9F8-477E-B948-A8645CEFEF34}" srcOrd="8" destOrd="0" presId="urn:microsoft.com/office/officeart/2005/8/layout/pList1#1"/>
    <dgm:cxn modelId="{A46D114C-A934-46F0-AA4D-2F5880E8FD5A}" type="presParOf" srcId="{6DE4D0E4-A9F8-477E-B948-A8645CEFEF34}" destId="{1D1C28DC-B581-42CE-B88D-0D7E3245A25D}" srcOrd="0" destOrd="0" presId="urn:microsoft.com/office/officeart/2005/8/layout/pList1#1"/>
    <dgm:cxn modelId="{2742B516-F80E-4504-BFBF-4223C874B55F}" type="presParOf" srcId="{6DE4D0E4-A9F8-477E-B948-A8645CEFEF34}" destId="{62925FF4-6767-44A5-995F-8FEE511F5326}" srcOrd="1" destOrd="0" presId="urn:microsoft.com/office/officeart/2005/8/layout/pList1#1"/>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D80664-A0A5-4C73-ABFD-93945356BB26}" type="doc">
      <dgm:prSet loTypeId="urn:microsoft.com/office/officeart/2005/8/layout/vList3#1" loCatId="list" qsTypeId="urn:microsoft.com/office/officeart/2005/8/quickstyle/3d2#3" qsCatId="3D" csTypeId="urn:microsoft.com/office/officeart/2005/8/colors/colorful1#1" csCatId="colorful" phldr="1"/>
      <dgm:spPr/>
      <dgm:t>
        <a:bodyPr/>
        <a:lstStyle/>
        <a:p>
          <a:endParaRPr lang="es-ES"/>
        </a:p>
      </dgm:t>
    </dgm:pt>
    <dgm:pt modelId="{FCC20A27-03A5-4C8E-8C2B-387B28FB7B4B}">
      <dgm:prSet phldrT="[Texto]" custT="1"/>
      <dgm:spPr>
        <a:xfrm rot="10800000">
          <a:off x="1153544" y="360"/>
          <a:ext cx="4168698" cy="414135"/>
        </a:xfrm>
        <a:prstGeom prst="homePlat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a:ln w="0"/>
              <a:solidFill>
                <a:srgbClr val="E7E6E6">
                  <a:lumMod val="25000"/>
                </a:srgbClr>
              </a:solidFill>
              <a:effectLst/>
              <a:latin typeface="Calibri"/>
              <a:ea typeface="+mn-ea"/>
              <a:cs typeface="+mn-cs"/>
            </a:rPr>
            <a:t>Our belief about our partner’s role</a:t>
          </a:r>
        </a:p>
      </dgm:t>
    </dgm:pt>
    <dgm:pt modelId="{243B748C-8556-443D-9170-07EA821F1356}" type="parTrans" cxnId="{E1F1A864-33BF-486C-9F8A-94196FDDD309}">
      <dgm:prSet/>
      <dgm:spPr/>
      <dgm:t>
        <a:bodyPr/>
        <a:lstStyle/>
        <a:p>
          <a:endParaRPr lang="es-ES" sz="1400" b="0" cap="none" spc="0">
            <a:ln w="0"/>
            <a:solidFill>
              <a:schemeClr val="bg2">
                <a:lumMod val="25000"/>
              </a:schemeClr>
            </a:solidFill>
            <a:effectLst/>
          </a:endParaRPr>
        </a:p>
      </dgm:t>
    </dgm:pt>
    <dgm:pt modelId="{C209A2B7-02E9-474B-B62E-BEF125AFC5D9}" type="sibTrans" cxnId="{E1F1A864-33BF-486C-9F8A-94196FDDD309}">
      <dgm:prSet/>
      <dgm:spPr/>
      <dgm:t>
        <a:bodyPr/>
        <a:lstStyle/>
        <a:p>
          <a:endParaRPr lang="es-ES" sz="1400" b="0" cap="none" spc="0">
            <a:ln w="0"/>
            <a:solidFill>
              <a:schemeClr val="bg2">
                <a:lumMod val="25000"/>
              </a:schemeClr>
            </a:solidFill>
            <a:effectLst/>
          </a:endParaRPr>
        </a:p>
      </dgm:t>
    </dgm:pt>
    <dgm:pt modelId="{E0F3E85E-937C-45A0-B94E-51F238D445D3}">
      <dgm:prSet phldrT="[Texto]" custT="1"/>
      <dgm:spPr>
        <a:xfrm rot="10800000">
          <a:off x="1153544" y="518029"/>
          <a:ext cx="4168698" cy="414135"/>
        </a:xfrm>
        <a:prstGeom prst="homePlat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a:ln w="0"/>
              <a:solidFill>
                <a:srgbClr val="E7E6E6">
                  <a:lumMod val="25000"/>
                </a:srgbClr>
              </a:solidFill>
              <a:effectLst/>
              <a:latin typeface="Calibri"/>
              <a:ea typeface="+mn-ea"/>
              <a:cs typeface="+mn-cs"/>
            </a:rPr>
            <a:t>Our belief about how our partner views his role</a:t>
          </a:r>
        </a:p>
      </dgm:t>
    </dgm:pt>
    <dgm:pt modelId="{E1C5E9E1-1BED-48D3-BC43-A9E25272E8C8}" type="parTrans" cxnId="{89637138-745A-44D2-BA8B-540A7BF7DA67}">
      <dgm:prSet/>
      <dgm:spPr/>
      <dgm:t>
        <a:bodyPr/>
        <a:lstStyle/>
        <a:p>
          <a:endParaRPr lang="es-ES" sz="1400" b="0" cap="none" spc="0">
            <a:ln w="0"/>
            <a:solidFill>
              <a:schemeClr val="bg2">
                <a:lumMod val="25000"/>
              </a:schemeClr>
            </a:solidFill>
            <a:effectLst/>
          </a:endParaRPr>
        </a:p>
      </dgm:t>
    </dgm:pt>
    <dgm:pt modelId="{9AFDBBC2-F65C-42E0-B331-D62656E79C45}" type="sibTrans" cxnId="{89637138-745A-44D2-BA8B-540A7BF7DA67}">
      <dgm:prSet/>
      <dgm:spPr/>
      <dgm:t>
        <a:bodyPr/>
        <a:lstStyle/>
        <a:p>
          <a:endParaRPr lang="es-ES" sz="1400" b="0" cap="none" spc="0">
            <a:ln w="0"/>
            <a:solidFill>
              <a:schemeClr val="bg2">
                <a:lumMod val="25000"/>
              </a:schemeClr>
            </a:solidFill>
            <a:effectLst/>
          </a:endParaRPr>
        </a:p>
      </dgm:t>
    </dgm:pt>
    <dgm:pt modelId="{A54C81F4-CD87-4D90-B9BE-A28F7D6144EF}">
      <dgm:prSet phldrT="[Texto]" custT="1"/>
      <dgm:spPr>
        <a:xfrm rot="10800000">
          <a:off x="1153544" y="1035699"/>
          <a:ext cx="4168698" cy="414135"/>
        </a:xfrm>
        <a:prstGeom prst="homePlat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a:ln w="0"/>
              <a:solidFill>
                <a:srgbClr val="E7E6E6">
                  <a:lumMod val="25000"/>
                </a:srgbClr>
              </a:solidFill>
              <a:effectLst/>
              <a:latin typeface="Calibri"/>
              <a:ea typeface="+mn-ea"/>
              <a:cs typeface="+mn-cs"/>
            </a:rPr>
            <a:t>Our belief about how our partner believes we view our role</a:t>
          </a:r>
        </a:p>
      </dgm:t>
    </dgm:pt>
    <dgm:pt modelId="{069EA272-0564-401C-BCF9-010AD30853ED}" type="parTrans" cxnId="{27B991D9-AB79-4B77-B717-31678271E5FD}">
      <dgm:prSet/>
      <dgm:spPr/>
      <dgm:t>
        <a:bodyPr/>
        <a:lstStyle/>
        <a:p>
          <a:endParaRPr lang="es-ES" sz="1400" b="0" cap="none" spc="0">
            <a:ln w="0"/>
            <a:solidFill>
              <a:schemeClr val="bg2">
                <a:lumMod val="25000"/>
              </a:schemeClr>
            </a:solidFill>
            <a:effectLst/>
          </a:endParaRPr>
        </a:p>
      </dgm:t>
    </dgm:pt>
    <dgm:pt modelId="{168FE454-9803-435E-9EEC-92F626F5106B}" type="sibTrans" cxnId="{27B991D9-AB79-4B77-B717-31678271E5FD}">
      <dgm:prSet/>
      <dgm:spPr/>
      <dgm:t>
        <a:bodyPr/>
        <a:lstStyle/>
        <a:p>
          <a:endParaRPr lang="es-ES" sz="1400" b="0" cap="none" spc="0">
            <a:ln w="0"/>
            <a:solidFill>
              <a:schemeClr val="bg2">
                <a:lumMod val="25000"/>
              </a:schemeClr>
            </a:solidFill>
            <a:effectLst/>
          </a:endParaRPr>
        </a:p>
      </dgm:t>
    </dgm:pt>
    <dgm:pt modelId="{A070BF00-B6BF-408F-98F6-4F59CEF32089}">
      <dgm:prSet phldrT="[Texto]" custT="1"/>
      <dgm:spPr>
        <a:xfrm rot="10800000">
          <a:off x="1153544" y="1553369"/>
          <a:ext cx="4168698" cy="414135"/>
        </a:xfrm>
        <a:prstGeom prst="homePlat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a:ln w="0"/>
              <a:solidFill>
                <a:srgbClr val="E7E6E6">
                  <a:lumMod val="25000"/>
                </a:srgbClr>
              </a:solidFill>
              <a:effectLst/>
              <a:latin typeface="Calibri"/>
              <a:ea typeface="+mn-ea"/>
              <a:cs typeface="+mn-cs"/>
            </a:rPr>
            <a:t>Our belief about how our partner believes we view him</a:t>
          </a:r>
        </a:p>
      </dgm:t>
    </dgm:pt>
    <dgm:pt modelId="{22BB81CD-E33C-4CF0-9BFD-223AA9D01D89}" type="parTrans" cxnId="{ABA2E6FC-C938-4117-B768-79E0F090C07F}">
      <dgm:prSet/>
      <dgm:spPr/>
      <dgm:t>
        <a:bodyPr/>
        <a:lstStyle/>
        <a:p>
          <a:endParaRPr lang="es-ES" sz="1400" b="0" cap="none" spc="0">
            <a:ln w="0"/>
            <a:solidFill>
              <a:schemeClr val="bg2">
                <a:lumMod val="25000"/>
              </a:schemeClr>
            </a:solidFill>
            <a:effectLst/>
          </a:endParaRPr>
        </a:p>
      </dgm:t>
    </dgm:pt>
    <dgm:pt modelId="{C950BDF1-1DBA-4672-AA42-6EB746BADFA9}" type="sibTrans" cxnId="{ABA2E6FC-C938-4117-B768-79E0F090C07F}">
      <dgm:prSet/>
      <dgm:spPr/>
      <dgm:t>
        <a:bodyPr/>
        <a:lstStyle/>
        <a:p>
          <a:endParaRPr lang="es-ES" sz="1400" b="0" cap="none" spc="0">
            <a:ln w="0"/>
            <a:solidFill>
              <a:schemeClr val="bg2">
                <a:lumMod val="25000"/>
              </a:schemeClr>
            </a:solidFill>
            <a:effectLst/>
          </a:endParaRPr>
        </a:p>
      </dgm:t>
    </dgm:pt>
    <dgm:pt modelId="{AD96BDF5-566E-45AE-9513-B3829944FCC9}" type="pres">
      <dgm:prSet presAssocID="{B7D80664-A0A5-4C73-ABFD-93945356BB26}" presName="linearFlow" presStyleCnt="0">
        <dgm:presLayoutVars>
          <dgm:dir/>
          <dgm:resizeHandles val="exact"/>
        </dgm:presLayoutVars>
      </dgm:prSet>
      <dgm:spPr/>
    </dgm:pt>
    <dgm:pt modelId="{0C29F13F-5C6D-4254-A911-D69363C2F183}" type="pres">
      <dgm:prSet presAssocID="{FCC20A27-03A5-4C8E-8C2B-387B28FB7B4B}" presName="composite" presStyleCnt="0"/>
      <dgm:spPr/>
    </dgm:pt>
    <dgm:pt modelId="{74140D76-365A-447A-B155-FFBCFA3178CF}" type="pres">
      <dgm:prSet presAssocID="{FCC20A27-03A5-4C8E-8C2B-387B28FB7B4B}" presName="imgShp" presStyleLbl="fgImgPlace1" presStyleIdx="0" presStyleCnt="4"/>
      <dgm:spPr>
        <a:xfrm>
          <a:off x="946476" y="360"/>
          <a:ext cx="414135" cy="4141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E98C5A92-E1FC-44E8-98A7-FA11054AC4A4}" type="pres">
      <dgm:prSet presAssocID="{FCC20A27-03A5-4C8E-8C2B-387B28FB7B4B}" presName="txShp" presStyleLbl="node1" presStyleIdx="0" presStyleCnt="4">
        <dgm:presLayoutVars>
          <dgm:bulletEnabled val="1"/>
        </dgm:presLayoutVars>
      </dgm:prSet>
      <dgm:spPr/>
    </dgm:pt>
    <dgm:pt modelId="{24B324AB-8223-4303-AD77-6B678DA222D9}" type="pres">
      <dgm:prSet presAssocID="{C209A2B7-02E9-474B-B62E-BEF125AFC5D9}" presName="spacing" presStyleCnt="0"/>
      <dgm:spPr/>
    </dgm:pt>
    <dgm:pt modelId="{085AD878-1678-4426-AFBC-A126939B2AB5}" type="pres">
      <dgm:prSet presAssocID="{E0F3E85E-937C-45A0-B94E-51F238D445D3}" presName="composite" presStyleCnt="0"/>
      <dgm:spPr/>
    </dgm:pt>
    <dgm:pt modelId="{73A15F97-A5F2-4451-9C35-4159372CDD5B}" type="pres">
      <dgm:prSet presAssocID="{E0F3E85E-937C-45A0-B94E-51F238D445D3}" presName="imgShp" presStyleLbl="fgImgPlace1" presStyleIdx="1" presStyleCnt="4"/>
      <dgm:spPr>
        <a:xfrm>
          <a:off x="946476" y="518029"/>
          <a:ext cx="414135" cy="4141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344D2E6F-885D-4FDD-BFE1-10F2F9A3A7A1}" type="pres">
      <dgm:prSet presAssocID="{E0F3E85E-937C-45A0-B94E-51F238D445D3}" presName="txShp" presStyleLbl="node1" presStyleIdx="1" presStyleCnt="4">
        <dgm:presLayoutVars>
          <dgm:bulletEnabled val="1"/>
        </dgm:presLayoutVars>
      </dgm:prSet>
      <dgm:spPr/>
    </dgm:pt>
    <dgm:pt modelId="{FB1BE3E4-DB92-4B31-8807-E4F188BFF996}" type="pres">
      <dgm:prSet presAssocID="{9AFDBBC2-F65C-42E0-B331-D62656E79C45}" presName="spacing" presStyleCnt="0"/>
      <dgm:spPr/>
    </dgm:pt>
    <dgm:pt modelId="{93006CD7-DD74-4061-8C5C-5B12F0FCE946}" type="pres">
      <dgm:prSet presAssocID="{A54C81F4-CD87-4D90-B9BE-A28F7D6144EF}" presName="composite" presStyleCnt="0"/>
      <dgm:spPr/>
    </dgm:pt>
    <dgm:pt modelId="{A7C1C771-E359-4565-A1C7-C5135CC49A07}" type="pres">
      <dgm:prSet presAssocID="{A54C81F4-CD87-4D90-B9BE-A28F7D6144EF}" presName="imgShp" presStyleLbl="fgImgPlace1" presStyleIdx="2" presStyleCnt="4"/>
      <dgm:spPr>
        <a:xfrm>
          <a:off x="946476" y="1035699"/>
          <a:ext cx="414135" cy="4141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672E9611-5175-4B8A-9F42-2B8EAF51AD6A}" type="pres">
      <dgm:prSet presAssocID="{A54C81F4-CD87-4D90-B9BE-A28F7D6144EF}" presName="txShp" presStyleLbl="node1" presStyleIdx="2" presStyleCnt="4">
        <dgm:presLayoutVars>
          <dgm:bulletEnabled val="1"/>
        </dgm:presLayoutVars>
      </dgm:prSet>
      <dgm:spPr/>
    </dgm:pt>
    <dgm:pt modelId="{6C8CD058-265B-44EE-9C81-8294EC68FBF2}" type="pres">
      <dgm:prSet presAssocID="{168FE454-9803-435E-9EEC-92F626F5106B}" presName="spacing" presStyleCnt="0"/>
      <dgm:spPr/>
    </dgm:pt>
    <dgm:pt modelId="{C438615A-5DE9-4F40-B7F9-241CB5B43351}" type="pres">
      <dgm:prSet presAssocID="{A070BF00-B6BF-408F-98F6-4F59CEF32089}" presName="composite" presStyleCnt="0"/>
      <dgm:spPr/>
    </dgm:pt>
    <dgm:pt modelId="{6E09A7C4-4ABF-4CD2-AD0C-4C6DFE77C7DB}" type="pres">
      <dgm:prSet presAssocID="{A070BF00-B6BF-408F-98F6-4F59CEF32089}" presName="imgShp" presStyleLbl="fgImgPlace1" presStyleIdx="3" presStyleCnt="4"/>
      <dgm:spPr>
        <a:xfrm>
          <a:off x="946476" y="1553369"/>
          <a:ext cx="414135" cy="41413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CCEA0381-E1A0-43C6-81F3-99A22A9E1D7F}" type="pres">
      <dgm:prSet presAssocID="{A070BF00-B6BF-408F-98F6-4F59CEF32089}" presName="txShp" presStyleLbl="node1" presStyleIdx="3" presStyleCnt="4">
        <dgm:presLayoutVars>
          <dgm:bulletEnabled val="1"/>
        </dgm:presLayoutVars>
      </dgm:prSet>
      <dgm:spPr/>
    </dgm:pt>
  </dgm:ptLst>
  <dgm:cxnLst>
    <dgm:cxn modelId="{9A737416-1E47-48B3-B3E0-8247027D65D2}" type="presOf" srcId="{FCC20A27-03A5-4C8E-8C2B-387B28FB7B4B}" destId="{E98C5A92-E1FC-44E8-98A7-FA11054AC4A4}" srcOrd="0" destOrd="0" presId="urn:microsoft.com/office/officeart/2005/8/layout/vList3#1"/>
    <dgm:cxn modelId="{89637138-745A-44D2-BA8B-540A7BF7DA67}" srcId="{B7D80664-A0A5-4C73-ABFD-93945356BB26}" destId="{E0F3E85E-937C-45A0-B94E-51F238D445D3}" srcOrd="1" destOrd="0" parTransId="{E1C5E9E1-1BED-48D3-BC43-A9E25272E8C8}" sibTransId="{9AFDBBC2-F65C-42E0-B331-D62656E79C45}"/>
    <dgm:cxn modelId="{92A9923F-4BCC-4D47-A4F0-D444E664E32D}" type="presOf" srcId="{A54C81F4-CD87-4D90-B9BE-A28F7D6144EF}" destId="{672E9611-5175-4B8A-9F42-2B8EAF51AD6A}" srcOrd="0" destOrd="0" presId="urn:microsoft.com/office/officeart/2005/8/layout/vList3#1"/>
    <dgm:cxn modelId="{E1F1A864-33BF-486C-9F8A-94196FDDD309}" srcId="{B7D80664-A0A5-4C73-ABFD-93945356BB26}" destId="{FCC20A27-03A5-4C8E-8C2B-387B28FB7B4B}" srcOrd="0" destOrd="0" parTransId="{243B748C-8556-443D-9170-07EA821F1356}" sibTransId="{C209A2B7-02E9-474B-B62E-BEF125AFC5D9}"/>
    <dgm:cxn modelId="{8C9E344C-9C13-4ACF-AD4A-BE042798CC08}" type="presOf" srcId="{E0F3E85E-937C-45A0-B94E-51F238D445D3}" destId="{344D2E6F-885D-4FDD-BFE1-10F2F9A3A7A1}" srcOrd="0" destOrd="0" presId="urn:microsoft.com/office/officeart/2005/8/layout/vList3#1"/>
    <dgm:cxn modelId="{CE727576-7A5B-4556-996D-7FDDEBD1C369}" type="presOf" srcId="{B7D80664-A0A5-4C73-ABFD-93945356BB26}" destId="{AD96BDF5-566E-45AE-9513-B3829944FCC9}" srcOrd="0" destOrd="0" presId="urn:microsoft.com/office/officeart/2005/8/layout/vList3#1"/>
    <dgm:cxn modelId="{146AD6D1-8CAA-4A0F-8215-828116047E0D}" type="presOf" srcId="{A070BF00-B6BF-408F-98F6-4F59CEF32089}" destId="{CCEA0381-E1A0-43C6-81F3-99A22A9E1D7F}" srcOrd="0" destOrd="0" presId="urn:microsoft.com/office/officeart/2005/8/layout/vList3#1"/>
    <dgm:cxn modelId="{27B991D9-AB79-4B77-B717-31678271E5FD}" srcId="{B7D80664-A0A5-4C73-ABFD-93945356BB26}" destId="{A54C81F4-CD87-4D90-B9BE-A28F7D6144EF}" srcOrd="2" destOrd="0" parTransId="{069EA272-0564-401C-BCF9-010AD30853ED}" sibTransId="{168FE454-9803-435E-9EEC-92F626F5106B}"/>
    <dgm:cxn modelId="{ABA2E6FC-C938-4117-B768-79E0F090C07F}" srcId="{B7D80664-A0A5-4C73-ABFD-93945356BB26}" destId="{A070BF00-B6BF-408F-98F6-4F59CEF32089}" srcOrd="3" destOrd="0" parTransId="{22BB81CD-E33C-4CF0-9BFD-223AA9D01D89}" sibTransId="{C950BDF1-1DBA-4672-AA42-6EB746BADFA9}"/>
    <dgm:cxn modelId="{A20B6DA9-81F0-4390-81E3-52E622519F4B}" type="presParOf" srcId="{AD96BDF5-566E-45AE-9513-B3829944FCC9}" destId="{0C29F13F-5C6D-4254-A911-D69363C2F183}" srcOrd="0" destOrd="0" presId="urn:microsoft.com/office/officeart/2005/8/layout/vList3#1"/>
    <dgm:cxn modelId="{61549079-35B3-472F-A919-674FA1B9B3F2}" type="presParOf" srcId="{0C29F13F-5C6D-4254-A911-D69363C2F183}" destId="{74140D76-365A-447A-B155-FFBCFA3178CF}" srcOrd="0" destOrd="0" presId="urn:microsoft.com/office/officeart/2005/8/layout/vList3#1"/>
    <dgm:cxn modelId="{8614F346-588B-4430-9FE1-AAC3CFECD73A}" type="presParOf" srcId="{0C29F13F-5C6D-4254-A911-D69363C2F183}" destId="{E98C5A92-E1FC-44E8-98A7-FA11054AC4A4}" srcOrd="1" destOrd="0" presId="urn:microsoft.com/office/officeart/2005/8/layout/vList3#1"/>
    <dgm:cxn modelId="{E603D211-63FE-4474-A314-46D3CCD7AD3A}" type="presParOf" srcId="{AD96BDF5-566E-45AE-9513-B3829944FCC9}" destId="{24B324AB-8223-4303-AD77-6B678DA222D9}" srcOrd="1" destOrd="0" presId="urn:microsoft.com/office/officeart/2005/8/layout/vList3#1"/>
    <dgm:cxn modelId="{F4D6B6F2-A64A-48CA-ADE1-C68E1D038206}" type="presParOf" srcId="{AD96BDF5-566E-45AE-9513-B3829944FCC9}" destId="{085AD878-1678-4426-AFBC-A126939B2AB5}" srcOrd="2" destOrd="0" presId="urn:microsoft.com/office/officeart/2005/8/layout/vList3#1"/>
    <dgm:cxn modelId="{2F2976CA-392F-494B-9CE8-16B47074E208}" type="presParOf" srcId="{085AD878-1678-4426-AFBC-A126939B2AB5}" destId="{73A15F97-A5F2-4451-9C35-4159372CDD5B}" srcOrd="0" destOrd="0" presId="urn:microsoft.com/office/officeart/2005/8/layout/vList3#1"/>
    <dgm:cxn modelId="{1D7E5717-4522-4506-A38B-905DE55CAE01}" type="presParOf" srcId="{085AD878-1678-4426-AFBC-A126939B2AB5}" destId="{344D2E6F-885D-4FDD-BFE1-10F2F9A3A7A1}" srcOrd="1" destOrd="0" presId="urn:microsoft.com/office/officeart/2005/8/layout/vList3#1"/>
    <dgm:cxn modelId="{6B7EF94F-C7B9-4D87-BC69-6582C04F660E}" type="presParOf" srcId="{AD96BDF5-566E-45AE-9513-B3829944FCC9}" destId="{FB1BE3E4-DB92-4B31-8807-E4F188BFF996}" srcOrd="3" destOrd="0" presId="urn:microsoft.com/office/officeart/2005/8/layout/vList3#1"/>
    <dgm:cxn modelId="{0191E8A4-AFAF-4100-943D-5CDC47978421}" type="presParOf" srcId="{AD96BDF5-566E-45AE-9513-B3829944FCC9}" destId="{93006CD7-DD74-4061-8C5C-5B12F0FCE946}" srcOrd="4" destOrd="0" presId="urn:microsoft.com/office/officeart/2005/8/layout/vList3#1"/>
    <dgm:cxn modelId="{9A28EF38-0FDD-4DD0-8C3E-F22DAF931F98}" type="presParOf" srcId="{93006CD7-DD74-4061-8C5C-5B12F0FCE946}" destId="{A7C1C771-E359-4565-A1C7-C5135CC49A07}" srcOrd="0" destOrd="0" presId="urn:microsoft.com/office/officeart/2005/8/layout/vList3#1"/>
    <dgm:cxn modelId="{D7770949-A9AB-4056-A12B-F18AE0517547}" type="presParOf" srcId="{93006CD7-DD74-4061-8C5C-5B12F0FCE946}" destId="{672E9611-5175-4B8A-9F42-2B8EAF51AD6A}" srcOrd="1" destOrd="0" presId="urn:microsoft.com/office/officeart/2005/8/layout/vList3#1"/>
    <dgm:cxn modelId="{C94CBA5E-6C04-4B9B-A774-A0F4D02A940D}" type="presParOf" srcId="{AD96BDF5-566E-45AE-9513-B3829944FCC9}" destId="{6C8CD058-265B-44EE-9C81-8294EC68FBF2}" srcOrd="5" destOrd="0" presId="urn:microsoft.com/office/officeart/2005/8/layout/vList3#1"/>
    <dgm:cxn modelId="{FB46B14E-78E1-46D9-895F-11F5F1542CC2}" type="presParOf" srcId="{AD96BDF5-566E-45AE-9513-B3829944FCC9}" destId="{C438615A-5DE9-4F40-B7F9-241CB5B43351}" srcOrd="6" destOrd="0" presId="urn:microsoft.com/office/officeart/2005/8/layout/vList3#1"/>
    <dgm:cxn modelId="{8DBB7602-69D2-4EE0-AFCB-F9EF53682504}" type="presParOf" srcId="{C438615A-5DE9-4F40-B7F9-241CB5B43351}" destId="{6E09A7C4-4ABF-4CD2-AD0C-4C6DFE77C7DB}" srcOrd="0" destOrd="0" presId="urn:microsoft.com/office/officeart/2005/8/layout/vList3#1"/>
    <dgm:cxn modelId="{65F5D260-9F3D-4D0E-BDB2-C0377D5C6CA9}" type="presParOf" srcId="{C438615A-5DE9-4F40-B7F9-241CB5B43351}" destId="{CCEA0381-E1A0-43C6-81F3-99A22A9E1D7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5F9FF-2D2F-4634-8935-D70ADA808E33}">
      <dsp:nvSpPr>
        <dsp:cNvPr id="0" name=""/>
        <dsp:cNvSpPr/>
      </dsp:nvSpPr>
      <dsp:spPr>
        <a:xfrm>
          <a:off x="1285841" y="1376469"/>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cap="none" spc="0" noProof="0" dirty="0">
              <a:ln w="0"/>
              <a:solidFill>
                <a:sysClr val="windowText" lastClr="000000"/>
              </a:solidFill>
              <a:effectLst/>
              <a:latin typeface="Arial" panose="020B0604020202020204" pitchFamily="34" charset="0"/>
              <a:ea typeface="+mn-ea"/>
              <a:cs typeface="Arial" panose="020B0604020202020204" pitchFamily="34" charset="0"/>
            </a:rPr>
            <a:t>Age</a:t>
          </a:r>
        </a:p>
      </dsp:txBody>
      <dsp:txXfrm>
        <a:off x="1552479" y="1376469"/>
        <a:ext cx="1399848" cy="676842"/>
      </dsp:txXfrm>
    </dsp:sp>
    <dsp:sp modelId="{E5709C87-96F3-4B6E-AD2E-F70413908BA6}">
      <dsp:nvSpPr>
        <dsp:cNvPr id="0" name=""/>
        <dsp:cNvSpPr/>
      </dsp:nvSpPr>
      <dsp:spPr>
        <a:xfrm>
          <a:off x="1285841" y="2053311"/>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Marital status</a:t>
          </a:r>
        </a:p>
      </dsp:txBody>
      <dsp:txXfrm>
        <a:off x="1552479" y="2053311"/>
        <a:ext cx="1399848" cy="676842"/>
      </dsp:txXfrm>
    </dsp:sp>
    <dsp:sp modelId="{B04788AE-AD16-442C-9DC8-53370E6968C3}">
      <dsp:nvSpPr>
        <dsp:cNvPr id="0" name=""/>
        <dsp:cNvSpPr/>
      </dsp:nvSpPr>
      <dsp:spPr>
        <a:xfrm>
          <a:off x="1285841" y="2730154"/>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Education</a:t>
          </a:r>
        </a:p>
      </dsp:txBody>
      <dsp:txXfrm>
        <a:off x="1552479" y="2730154"/>
        <a:ext cx="1399848" cy="676842"/>
      </dsp:txXfrm>
    </dsp:sp>
    <dsp:sp modelId="{8DD067FF-9960-4E92-94CA-9FAFA07C071C}">
      <dsp:nvSpPr>
        <dsp:cNvPr id="0" name=""/>
        <dsp:cNvSpPr/>
      </dsp:nvSpPr>
      <dsp:spPr>
        <a:xfrm>
          <a:off x="465075" y="931361"/>
          <a:ext cx="1444387" cy="1371795"/>
        </a:xfrm>
        <a:prstGeom prst="ellipse">
          <a:avLst/>
        </a:prstGeom>
        <a:solidFill>
          <a:srgbClr val="1433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0" i="0" kern="1200" dirty="0">
              <a:solidFill>
                <a:sysClr val="window" lastClr="FFFFFF"/>
              </a:solidFill>
              <a:effectLst/>
              <a:latin typeface="Arial" panose="020B0604020202020204" pitchFamily="34" charset="0"/>
              <a:ea typeface="+mn-ea"/>
              <a:cs typeface="Arial" panose="020B0604020202020204" pitchFamily="34" charset="0"/>
            </a:rPr>
            <a:t>Personal</a:t>
          </a:r>
        </a:p>
      </dsp:txBody>
      <dsp:txXfrm>
        <a:off x="465075" y="931361"/>
        <a:ext cx="1444387" cy="1371795"/>
      </dsp:txXfrm>
    </dsp:sp>
    <dsp:sp modelId="{221439C5-F2C4-411A-8C47-66914CC69351}">
      <dsp:nvSpPr>
        <dsp:cNvPr id="0" name=""/>
        <dsp:cNvSpPr/>
      </dsp:nvSpPr>
      <dsp:spPr>
        <a:xfrm>
          <a:off x="4003641" y="1376469"/>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Day</a:t>
          </a:r>
          <a:endParaRPr lang="es-ES" sz="1400" i="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4270279" y="1376469"/>
        <a:ext cx="1399848" cy="676842"/>
      </dsp:txXfrm>
    </dsp:sp>
    <dsp:sp modelId="{7FD16277-8D0D-4173-BAAB-CA5F589CE55A}">
      <dsp:nvSpPr>
        <dsp:cNvPr id="0" name=""/>
        <dsp:cNvSpPr/>
      </dsp:nvSpPr>
      <dsp:spPr>
        <a:xfrm>
          <a:off x="4003641" y="2053311"/>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Time</a:t>
          </a:r>
          <a:endParaRPr lang="es-ES" sz="1400" i="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4270279" y="2053311"/>
        <a:ext cx="1399848" cy="676842"/>
      </dsp:txXfrm>
    </dsp:sp>
    <dsp:sp modelId="{F086B0CD-8099-46B8-A530-D8FE686CD0B2}">
      <dsp:nvSpPr>
        <dsp:cNvPr id="0" name=""/>
        <dsp:cNvSpPr/>
      </dsp:nvSpPr>
      <dsp:spPr>
        <a:xfrm>
          <a:off x="4003641" y="2730154"/>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Month</a:t>
          </a:r>
          <a:endParaRPr lang="es-ES" sz="1400" i="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4270279" y="2730154"/>
        <a:ext cx="1399848" cy="676842"/>
      </dsp:txXfrm>
    </dsp:sp>
    <dsp:sp modelId="{E11EF669-EB90-4989-A53B-6DEAE40B8EF5}">
      <dsp:nvSpPr>
        <dsp:cNvPr id="0" name=""/>
        <dsp:cNvSpPr/>
      </dsp:nvSpPr>
      <dsp:spPr>
        <a:xfrm>
          <a:off x="3092118" y="931361"/>
          <a:ext cx="1444387" cy="1371795"/>
        </a:xfrm>
        <a:prstGeom prst="ellipse">
          <a:avLst/>
        </a:prstGeom>
        <a:solidFill>
          <a:srgbClr val="28659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0" i="0" kern="1200" dirty="0">
              <a:solidFill>
                <a:sysClr val="window" lastClr="FFFFFF"/>
              </a:solidFill>
              <a:effectLst/>
              <a:latin typeface="Arial" panose="020B0604020202020204" pitchFamily="34" charset="0"/>
              <a:ea typeface="+mn-ea"/>
              <a:cs typeface="Arial" panose="020B0604020202020204" pitchFamily="34" charset="0"/>
            </a:rPr>
            <a:t>Temporal</a:t>
          </a:r>
        </a:p>
      </dsp:txBody>
      <dsp:txXfrm>
        <a:off x="3092118" y="931361"/>
        <a:ext cx="1444387" cy="1371795"/>
      </dsp:txXfrm>
    </dsp:sp>
    <dsp:sp modelId="{13C667D1-941C-4B5D-92C1-047473BD9590}">
      <dsp:nvSpPr>
        <dsp:cNvPr id="0" name=""/>
        <dsp:cNvSpPr/>
      </dsp:nvSpPr>
      <dsp:spPr>
        <a:xfrm>
          <a:off x="6830696" y="1376469"/>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Address</a:t>
          </a:r>
          <a:endParaRPr lang="es-ES" sz="1400" i="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7097334" y="1376469"/>
        <a:ext cx="1399848" cy="676842"/>
      </dsp:txXfrm>
    </dsp:sp>
    <dsp:sp modelId="{31882764-B65D-4015-A13D-CD562DFD0CC6}">
      <dsp:nvSpPr>
        <dsp:cNvPr id="0" name=""/>
        <dsp:cNvSpPr/>
      </dsp:nvSpPr>
      <dsp:spPr>
        <a:xfrm>
          <a:off x="6830696" y="2053311"/>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a:ln w="0"/>
              <a:solidFill>
                <a:sysClr val="windowText" lastClr="000000"/>
              </a:solidFill>
              <a:effectLst/>
              <a:latin typeface="Arial" panose="020B0604020202020204" pitchFamily="34" charset="0"/>
              <a:ea typeface="+mn-ea"/>
              <a:cs typeface="Arial" panose="020B0604020202020204" pitchFamily="34" charset="0"/>
            </a:rPr>
            <a:t>Breadth</a:t>
          </a:r>
          <a:endParaRPr lang="es-ES" sz="1400" i="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7097334" y="2053311"/>
        <a:ext cx="1399848" cy="676842"/>
      </dsp:txXfrm>
    </dsp:sp>
    <dsp:sp modelId="{D2DD364D-39D2-4470-A681-E459FF71EC25}">
      <dsp:nvSpPr>
        <dsp:cNvPr id="0" name=""/>
        <dsp:cNvSpPr/>
      </dsp:nvSpPr>
      <dsp:spPr>
        <a:xfrm>
          <a:off x="6830696" y="2730154"/>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cap="none" spc="0" noProof="0" dirty="0">
              <a:ln w="0"/>
              <a:solidFill>
                <a:sysClr val="windowText" lastClr="000000"/>
              </a:solidFill>
              <a:effectLst/>
              <a:latin typeface="Arial" panose="020B0604020202020204" pitchFamily="34" charset="0"/>
              <a:ea typeface="+mn-ea"/>
              <a:cs typeface="Arial" panose="020B0604020202020204" pitchFamily="34" charset="0"/>
            </a:rPr>
            <a:t>Presence of other people</a:t>
          </a:r>
        </a:p>
      </dsp:txBody>
      <dsp:txXfrm>
        <a:off x="7097334" y="2730154"/>
        <a:ext cx="1399848" cy="676842"/>
      </dsp:txXfrm>
    </dsp:sp>
    <dsp:sp modelId="{0EC5B052-3012-4712-BA99-4DF56772F00F}">
      <dsp:nvSpPr>
        <dsp:cNvPr id="0" name=""/>
        <dsp:cNvSpPr/>
      </dsp:nvSpPr>
      <dsp:spPr>
        <a:xfrm>
          <a:off x="5832644" y="931361"/>
          <a:ext cx="1444387" cy="1371795"/>
        </a:xfrm>
        <a:prstGeom prst="ellipse">
          <a:avLst/>
        </a:prstGeom>
        <a:solidFill>
          <a:srgbClr val="0085B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0" i="0" kern="1200">
              <a:solidFill>
                <a:sysClr val="window" lastClr="FFFFFF"/>
              </a:solidFill>
              <a:effectLst/>
              <a:latin typeface="Arial" panose="020B0604020202020204" pitchFamily="34" charset="0"/>
              <a:ea typeface="+mn-ea"/>
              <a:cs typeface="Arial" panose="020B0604020202020204" pitchFamily="34" charset="0"/>
            </a:rPr>
            <a:t>Spatial</a:t>
          </a:r>
        </a:p>
      </dsp:txBody>
      <dsp:txXfrm>
        <a:off x="5832644" y="931361"/>
        <a:ext cx="1444387" cy="1371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85953-F22B-466D-957B-3E74EC675DFF}">
      <dsp:nvSpPr>
        <dsp:cNvPr id="0" name=""/>
        <dsp:cNvSpPr/>
      </dsp:nvSpPr>
      <dsp:spPr>
        <a:xfrm>
          <a:off x="0" y="0"/>
          <a:ext cx="4950550" cy="626291"/>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 Spatial attention network</a:t>
          </a:r>
        </a:p>
        <a:p>
          <a:pPr marL="57150" lvl="1" indent="-57150" algn="l" defTabSz="488950">
            <a:lnSpc>
              <a:spcPct val="90000"/>
            </a:lnSpc>
            <a:spcBef>
              <a:spcPct val="0"/>
            </a:spcBef>
            <a:spcAft>
              <a:spcPct val="15000"/>
            </a:spcAft>
            <a:buChar char="•"/>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Posterior parietal cortex (PPC) and frontal eye fields</a:t>
          </a:r>
        </a:p>
      </dsp:txBody>
      <dsp:txXfrm>
        <a:off x="1052739" y="0"/>
        <a:ext cx="3897810" cy="626291"/>
      </dsp:txXfrm>
    </dsp:sp>
    <dsp:sp modelId="{64DB41A6-C5A7-4FBF-9DAC-E2BB82A1A64A}">
      <dsp:nvSpPr>
        <dsp:cNvPr id="0" name=""/>
        <dsp:cNvSpPr/>
      </dsp:nvSpPr>
      <dsp:spPr>
        <a:xfrm>
          <a:off x="62629" y="62629"/>
          <a:ext cx="990110" cy="5010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63F1587-79CB-467E-84CC-780E1FAF474C}">
      <dsp:nvSpPr>
        <dsp:cNvPr id="0" name=""/>
        <dsp:cNvSpPr/>
      </dsp:nvSpPr>
      <dsp:spPr>
        <a:xfrm>
          <a:off x="0" y="688920"/>
          <a:ext cx="4950550" cy="626291"/>
        </a:xfrm>
        <a:prstGeom prst="roundRect">
          <a:avLst>
            <a:gd name="adj" fmla="val 10000"/>
          </a:avLst>
        </a:prstGeom>
        <a:solidFill>
          <a:srgbClr val="A5A5A5">
            <a:hueOff val="677650"/>
            <a:satOff val="25000"/>
            <a:lumOff val="-367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 A language network</a:t>
          </a:r>
        </a:p>
        <a:p>
          <a:pPr marL="57150" lvl="1" indent="-57150" algn="l" defTabSz="488950">
            <a:lnSpc>
              <a:spcPct val="90000"/>
            </a:lnSpc>
            <a:spcBef>
              <a:spcPct val="0"/>
            </a:spcBef>
            <a:spcAft>
              <a:spcPct val="15000"/>
            </a:spcAft>
            <a:buChar char="•"/>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Wernicke’s and Broca’s areas.</a:t>
          </a:r>
        </a:p>
      </dsp:txBody>
      <dsp:txXfrm>
        <a:off x="1052739" y="688920"/>
        <a:ext cx="3897810" cy="626291"/>
      </dsp:txXfrm>
    </dsp:sp>
    <dsp:sp modelId="{C307F658-AA27-4038-8647-749679A946B4}">
      <dsp:nvSpPr>
        <dsp:cNvPr id="0" name=""/>
        <dsp:cNvSpPr/>
      </dsp:nvSpPr>
      <dsp:spPr>
        <a:xfrm>
          <a:off x="62629" y="751549"/>
          <a:ext cx="990110" cy="501032"/>
        </a:xfrm>
        <a:prstGeom prst="roundRect">
          <a:avLst>
            <a:gd name="adj" fmla="val 10000"/>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15000" b="-1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C110A33-EE9A-4A96-9DD2-4A61E8F96C73}">
      <dsp:nvSpPr>
        <dsp:cNvPr id="0" name=""/>
        <dsp:cNvSpPr/>
      </dsp:nvSpPr>
      <dsp:spPr>
        <a:xfrm>
          <a:off x="0" y="1377840"/>
          <a:ext cx="4950550" cy="626291"/>
        </a:xfrm>
        <a:prstGeom prst="roundRect">
          <a:avLst>
            <a:gd name="adj" fmla="val 10000"/>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III. An explicit memory network</a:t>
          </a:r>
        </a:p>
        <a:p>
          <a:pPr marL="57150" lvl="1" indent="-57150" algn="l" defTabSz="488950">
            <a:lnSpc>
              <a:spcPct val="90000"/>
            </a:lnSpc>
            <a:spcBef>
              <a:spcPct val="0"/>
            </a:spcBef>
            <a:spcAft>
              <a:spcPct val="15000"/>
            </a:spcAft>
            <a:buChar char="•"/>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Hippocampal–entorhinal complex and inferior parietal cortex</a:t>
          </a:r>
        </a:p>
      </dsp:txBody>
      <dsp:txXfrm>
        <a:off x="1052739" y="1377840"/>
        <a:ext cx="3897810" cy="626291"/>
      </dsp:txXfrm>
    </dsp:sp>
    <dsp:sp modelId="{44AA75B4-439B-4187-95D4-99A680083B5B}">
      <dsp:nvSpPr>
        <dsp:cNvPr id="0" name=""/>
        <dsp:cNvSpPr/>
      </dsp:nvSpPr>
      <dsp:spPr>
        <a:xfrm>
          <a:off x="62629" y="1440469"/>
          <a:ext cx="990110" cy="50103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B8BB0F3-52BC-4D95-9A87-783AAC479E5F}">
      <dsp:nvSpPr>
        <dsp:cNvPr id="0" name=""/>
        <dsp:cNvSpPr/>
      </dsp:nvSpPr>
      <dsp:spPr>
        <a:xfrm>
          <a:off x="0" y="2066760"/>
          <a:ext cx="4950550" cy="626291"/>
        </a:xfrm>
        <a:prstGeom prst="roundRect">
          <a:avLst>
            <a:gd name="adj" fmla="val 10000"/>
          </a:avLst>
        </a:prstGeom>
        <a:solidFill>
          <a:srgbClr val="A5A5A5">
            <a:hueOff val="2032949"/>
            <a:satOff val="75000"/>
            <a:lumOff val="-11029"/>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IV. A face-object recognition network</a:t>
          </a:r>
        </a:p>
        <a:p>
          <a:pPr marL="57150" lvl="1" indent="-57150" algn="l" defTabSz="488950">
            <a:lnSpc>
              <a:spcPct val="90000"/>
            </a:lnSpc>
            <a:spcBef>
              <a:spcPct val="0"/>
            </a:spcBef>
            <a:spcAft>
              <a:spcPct val="15000"/>
            </a:spcAft>
            <a:buChar char="•"/>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Midtemporal and temporopolar cortex</a:t>
          </a:r>
        </a:p>
      </dsp:txBody>
      <dsp:txXfrm>
        <a:off x="1052739" y="2066760"/>
        <a:ext cx="3897810" cy="626291"/>
      </dsp:txXfrm>
    </dsp:sp>
    <dsp:sp modelId="{C57B220D-4103-45D7-B426-38FAA7DC0F51}">
      <dsp:nvSpPr>
        <dsp:cNvPr id="0" name=""/>
        <dsp:cNvSpPr/>
      </dsp:nvSpPr>
      <dsp:spPr>
        <a:xfrm>
          <a:off x="62629" y="2129390"/>
          <a:ext cx="990110" cy="50103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2000" b="-7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6021F-773F-482B-9DC8-5A0D676CF408}">
      <dsp:nvSpPr>
        <dsp:cNvPr id="0" name=""/>
        <dsp:cNvSpPr/>
      </dsp:nvSpPr>
      <dsp:spPr>
        <a:xfrm>
          <a:off x="0" y="2755681"/>
          <a:ext cx="4950550" cy="626291"/>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V. A working memory–executive function network</a:t>
          </a:r>
        </a:p>
        <a:p>
          <a:pPr marL="57150" lvl="1" indent="-57150" algn="l" defTabSz="488950">
            <a:lnSpc>
              <a:spcPct val="90000"/>
            </a:lnSpc>
            <a:spcBef>
              <a:spcPct val="0"/>
            </a:spcBef>
            <a:spcAft>
              <a:spcPct val="15000"/>
            </a:spcAft>
            <a:buChar char="•"/>
          </a:pPr>
          <a:r>
            <a:rPr lang="es-ES" sz="1100" b="0" kern="1200" cap="none" spc="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Prefrontal and inferior parietal cortex</a:t>
          </a:r>
        </a:p>
      </dsp:txBody>
      <dsp:txXfrm>
        <a:off x="1052739" y="2755681"/>
        <a:ext cx="3897810" cy="626291"/>
      </dsp:txXfrm>
    </dsp:sp>
    <dsp:sp modelId="{B17E86CD-E384-4ED1-9D92-A1797ABCA01B}">
      <dsp:nvSpPr>
        <dsp:cNvPr id="0" name=""/>
        <dsp:cNvSpPr/>
      </dsp:nvSpPr>
      <dsp:spPr>
        <a:xfrm>
          <a:off x="62629" y="2818310"/>
          <a:ext cx="990110" cy="50103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2000" b="-3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05AB-FA1A-4190-AD5B-BB668B1EDAA0}">
      <dsp:nvSpPr>
        <dsp:cNvPr id="0" name=""/>
        <dsp:cNvSpPr/>
      </dsp:nvSpPr>
      <dsp:spPr>
        <a:xfrm>
          <a:off x="1942" y="-162422"/>
          <a:ext cx="3974556" cy="324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bg1"/>
              </a:solidFill>
            </a:rPr>
            <a:t>MacPherson</a:t>
          </a:r>
          <a:r>
            <a:rPr lang="es-ES" sz="1400" b="1" kern="1200" dirty="0">
              <a:solidFill>
                <a:schemeClr val="bg1"/>
              </a:solidFill>
            </a:rPr>
            <a:t> (2019)</a:t>
          </a:r>
          <a:endParaRPr lang="es-ES" sz="1400" kern="1200" dirty="0"/>
        </a:p>
      </dsp:txBody>
      <dsp:txXfrm>
        <a:off x="1942" y="-162422"/>
        <a:ext cx="3974556" cy="324922"/>
      </dsp:txXfrm>
    </dsp:sp>
    <dsp:sp modelId="{48EDA81F-6F6A-492D-B661-68252FF5BB2F}">
      <dsp:nvSpPr>
        <dsp:cNvPr id="0" name=""/>
        <dsp:cNvSpPr/>
      </dsp:nvSpPr>
      <dsp:spPr>
        <a:xfrm>
          <a:off x="1942" y="162461"/>
          <a:ext cx="3974556" cy="1641735"/>
        </a:xfrm>
        <a:prstGeom prst="rect">
          <a:avLst/>
        </a:prstGeom>
        <a:solidFill>
          <a:srgbClr val="D1D0D4"/>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err="1">
              <a:solidFill>
                <a:schemeClr val="accent2"/>
              </a:solidFill>
            </a:rPr>
            <a:t>Stroop</a:t>
          </a:r>
          <a:r>
            <a:rPr lang="es-ES" sz="1400" kern="1200" dirty="0">
              <a:solidFill>
                <a:schemeClr val="accent2"/>
              </a:solidFill>
            </a:rPr>
            <a:t> </a:t>
          </a:r>
          <a:r>
            <a:rPr lang="es-ES" sz="1400" kern="1200" dirty="0" err="1">
              <a:solidFill>
                <a:schemeClr val="accent2"/>
              </a:solidFill>
            </a:rPr>
            <a:t>task</a:t>
          </a:r>
          <a:r>
            <a:rPr lang="es-ES" sz="1400" kern="1200" dirty="0">
              <a:solidFill>
                <a:schemeClr val="accent2"/>
              </a:solidFill>
            </a:rPr>
            <a:t> / </a:t>
          </a:r>
          <a:r>
            <a:rPr lang="es-ES" sz="1400" kern="1200" dirty="0" err="1">
              <a:solidFill>
                <a:schemeClr val="accent2"/>
              </a:solidFill>
            </a:rPr>
            <a:t>Congruent</a:t>
          </a:r>
          <a:r>
            <a:rPr lang="es-ES" sz="1400" kern="1200" dirty="0">
              <a:solidFill>
                <a:schemeClr val="accent2"/>
              </a:solidFill>
            </a:rPr>
            <a:t> and </a:t>
          </a:r>
          <a:r>
            <a:rPr lang="es-ES" sz="1400" kern="1200" dirty="0" err="1">
              <a:solidFill>
                <a:schemeClr val="accent2"/>
              </a:solidFill>
            </a:rPr>
            <a:t>incongruent</a:t>
          </a:r>
          <a:r>
            <a:rPr lang="es-ES" sz="1400" kern="1200" dirty="0">
              <a:solidFill>
                <a:schemeClr val="accent2"/>
              </a:solidFill>
            </a:rPr>
            <a:t> </a:t>
          </a:r>
          <a:r>
            <a:rPr lang="es-ES" sz="1400" kern="1200" dirty="0" err="1">
              <a:solidFill>
                <a:schemeClr val="accent2"/>
              </a:solidFill>
            </a:rPr>
            <a:t>reading</a:t>
          </a:r>
          <a:r>
            <a:rPr lang="es-ES" sz="1400" kern="1200" dirty="0">
              <a:solidFill>
                <a:schemeClr val="accent2"/>
              </a:solidFill>
            </a:rPr>
            <a:t> </a:t>
          </a:r>
          <a:r>
            <a:rPr lang="es-ES" sz="1400" kern="1200" dirty="0" err="1">
              <a:solidFill>
                <a:schemeClr val="accent2"/>
              </a:solidFill>
            </a:rPr>
            <a:t>task</a:t>
          </a:r>
          <a:r>
            <a:rPr lang="es-ES" sz="1400" kern="1200" dirty="0">
              <a:solidFill>
                <a:schemeClr val="accent2"/>
              </a:solidFill>
            </a:rPr>
            <a:t>.</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solidFill>
                <a:schemeClr val="accent2"/>
              </a:solidFill>
            </a:rPr>
            <a:t>An</a:t>
          </a:r>
          <a:r>
            <a:rPr lang="es-ES" sz="1400" kern="1200" dirty="0">
              <a:solidFill>
                <a:schemeClr val="accent2"/>
              </a:solidFill>
            </a:rPr>
            <a:t> </a:t>
          </a:r>
          <a:r>
            <a:rPr lang="es-ES" sz="1400" kern="1200" dirty="0" err="1">
              <a:solidFill>
                <a:schemeClr val="accent2"/>
              </a:solidFill>
            </a:rPr>
            <a:t>increased</a:t>
          </a:r>
          <a:r>
            <a:rPr lang="es-ES" sz="1400" kern="1200" dirty="0">
              <a:solidFill>
                <a:schemeClr val="accent2"/>
              </a:solidFill>
            </a:rPr>
            <a:t> </a:t>
          </a:r>
          <a:r>
            <a:rPr lang="es-ES" sz="1400" kern="1200" dirty="0" err="1">
              <a:solidFill>
                <a:schemeClr val="accent2"/>
              </a:solidFill>
            </a:rPr>
            <a:t>cognitive</a:t>
          </a:r>
          <a:r>
            <a:rPr lang="es-ES" sz="1400" kern="1200" dirty="0">
              <a:solidFill>
                <a:schemeClr val="accent2"/>
              </a:solidFill>
            </a:rPr>
            <a:t> load in </a:t>
          </a:r>
          <a:r>
            <a:rPr lang="es-ES" sz="1400" kern="1200" dirty="0" err="1">
              <a:solidFill>
                <a:schemeClr val="accent2"/>
              </a:solidFill>
            </a:rPr>
            <a:t>incongruent</a:t>
          </a:r>
          <a:r>
            <a:rPr lang="es-ES" sz="1400" kern="1200" dirty="0">
              <a:solidFill>
                <a:schemeClr val="accent2"/>
              </a:solidFill>
            </a:rPr>
            <a:t> </a:t>
          </a:r>
          <a:r>
            <a:rPr lang="es-ES" sz="1400" kern="1200" dirty="0" err="1">
              <a:solidFill>
                <a:schemeClr val="accent2"/>
              </a:solidFill>
            </a:rPr>
            <a:t>condition</a:t>
          </a:r>
          <a:r>
            <a:rPr lang="es-ES" sz="1400" kern="1200" dirty="0">
              <a:solidFill>
                <a:schemeClr val="accent2"/>
              </a:solidFill>
            </a:rPr>
            <a:t> </a:t>
          </a:r>
          <a:r>
            <a:rPr lang="es-ES" sz="1400" kern="1200" dirty="0" err="1">
              <a:solidFill>
                <a:schemeClr val="accent2"/>
              </a:solidFill>
            </a:rPr>
            <a:t>associated</a:t>
          </a:r>
          <a:r>
            <a:rPr lang="es-ES" sz="1400" kern="1200" dirty="0">
              <a:solidFill>
                <a:schemeClr val="accent2"/>
              </a:solidFill>
            </a:rPr>
            <a:t> </a:t>
          </a:r>
          <a:r>
            <a:rPr lang="es-ES" sz="1400" kern="1200" dirty="0" err="1">
              <a:solidFill>
                <a:schemeClr val="accent2"/>
              </a:solidFill>
            </a:rPr>
            <a:t>with</a:t>
          </a:r>
          <a:r>
            <a:rPr lang="es-ES" sz="1400" kern="1200" dirty="0">
              <a:solidFill>
                <a:schemeClr val="accent2"/>
              </a:solidFill>
            </a:rPr>
            <a:t> </a:t>
          </a:r>
          <a:r>
            <a:rPr lang="es-ES" sz="1400" kern="1200" dirty="0" err="1">
              <a:solidFill>
                <a:schemeClr val="accent2"/>
              </a:solidFill>
            </a:rPr>
            <a:t>increased</a:t>
          </a:r>
          <a:r>
            <a:rPr lang="es-ES" sz="1400" kern="1200" dirty="0">
              <a:solidFill>
                <a:schemeClr val="accent2"/>
              </a:solidFill>
            </a:rPr>
            <a:t> </a:t>
          </a:r>
          <a:r>
            <a:rPr lang="es-ES" sz="1400" kern="1200" dirty="0" err="1">
              <a:solidFill>
                <a:schemeClr val="accent2"/>
              </a:solidFill>
            </a:rPr>
            <a:t>articulatory</a:t>
          </a:r>
          <a:r>
            <a:rPr lang="es-ES" sz="1400" kern="1200" dirty="0">
              <a:solidFill>
                <a:schemeClr val="accent2"/>
              </a:solidFill>
            </a:rPr>
            <a:t> </a:t>
          </a:r>
          <a:r>
            <a:rPr lang="es-ES" sz="1400" kern="1200" dirty="0" err="1">
              <a:solidFill>
                <a:schemeClr val="accent2"/>
              </a:solidFill>
            </a:rPr>
            <a:t>coordination</a:t>
          </a:r>
          <a:r>
            <a:rPr lang="es-ES" sz="1400" kern="1200" dirty="0">
              <a:solidFill>
                <a:schemeClr val="accent2"/>
              </a:solidFill>
            </a:rPr>
            <a:t> </a:t>
          </a:r>
          <a:r>
            <a:rPr lang="es-ES" sz="1400" kern="1200" dirty="0" err="1">
              <a:solidFill>
                <a:schemeClr val="accent2"/>
              </a:solidFill>
            </a:rPr>
            <a:t>variability</a:t>
          </a:r>
          <a:r>
            <a:rPr lang="es-ES" sz="1400" kern="1200" dirty="0">
              <a:solidFill>
                <a:schemeClr val="accent2"/>
              </a:solidFill>
            </a:rPr>
            <a:t> and </a:t>
          </a:r>
          <a:r>
            <a:rPr lang="es-ES" sz="1400" kern="1200" dirty="0" err="1">
              <a:solidFill>
                <a:schemeClr val="accent2"/>
              </a:solidFill>
            </a:rPr>
            <a:t>movement</a:t>
          </a:r>
          <a:r>
            <a:rPr lang="es-ES" sz="1400" kern="1200" dirty="0">
              <a:solidFill>
                <a:schemeClr val="accent2"/>
              </a:solidFill>
            </a:rPr>
            <a:t> </a:t>
          </a:r>
          <a:r>
            <a:rPr lang="es-ES" sz="1400" kern="1200" dirty="0" err="1">
              <a:solidFill>
                <a:schemeClr val="accent2"/>
              </a:solidFill>
            </a:rPr>
            <a:t>duration</a:t>
          </a:r>
          <a:r>
            <a:rPr lang="es-ES" sz="1400" kern="1200" dirty="0">
              <a:solidFill>
                <a:schemeClr val="accent2"/>
              </a:solidFill>
            </a:rPr>
            <a:t>.</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1942" y="162461"/>
        <a:ext cx="3974556" cy="16417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05AB-FA1A-4190-AD5B-BB668B1EDAA0}">
      <dsp:nvSpPr>
        <dsp:cNvPr id="0" name=""/>
        <dsp:cNvSpPr/>
      </dsp:nvSpPr>
      <dsp:spPr>
        <a:xfrm>
          <a:off x="3885" y="-151368"/>
          <a:ext cx="3974556" cy="324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bg1"/>
              </a:solidFill>
            </a:rPr>
            <a:t>Chatain</a:t>
          </a:r>
          <a:r>
            <a:rPr lang="es-ES" sz="1400" b="1" kern="1200" dirty="0">
              <a:solidFill>
                <a:schemeClr val="bg1"/>
              </a:solidFill>
            </a:rPr>
            <a:t> et al (2019)</a:t>
          </a:r>
          <a:endParaRPr lang="es-ES" sz="1400" kern="1200" dirty="0"/>
        </a:p>
      </dsp:txBody>
      <dsp:txXfrm>
        <a:off x="3885" y="-151368"/>
        <a:ext cx="3974556" cy="324922"/>
      </dsp:txXfrm>
    </dsp:sp>
    <dsp:sp modelId="{48EDA81F-6F6A-492D-B661-68252FF5BB2F}">
      <dsp:nvSpPr>
        <dsp:cNvPr id="0" name=""/>
        <dsp:cNvSpPr/>
      </dsp:nvSpPr>
      <dsp:spPr>
        <a:xfrm>
          <a:off x="1942" y="173553"/>
          <a:ext cx="3974556" cy="1619549"/>
        </a:xfrm>
        <a:prstGeom prst="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err="1">
              <a:solidFill>
                <a:schemeClr val="accent2"/>
              </a:solidFill>
            </a:rPr>
            <a:t>Isometric</a:t>
          </a:r>
          <a:r>
            <a:rPr lang="es-ES" sz="1400" kern="1200" dirty="0">
              <a:solidFill>
                <a:schemeClr val="accent2"/>
              </a:solidFill>
            </a:rPr>
            <a:t> </a:t>
          </a:r>
          <a:r>
            <a:rPr lang="es-ES" sz="1400" kern="1200" dirty="0" err="1">
              <a:solidFill>
                <a:schemeClr val="accent2"/>
              </a:solidFill>
            </a:rPr>
            <a:t>quadriceps</a:t>
          </a:r>
          <a:r>
            <a:rPr lang="es-ES" sz="1400" kern="1200" dirty="0">
              <a:solidFill>
                <a:schemeClr val="accent2"/>
              </a:solidFill>
            </a:rPr>
            <a:t> </a:t>
          </a:r>
          <a:r>
            <a:rPr lang="es-ES" sz="1400" kern="1200" dirty="0" err="1">
              <a:solidFill>
                <a:schemeClr val="accent2"/>
              </a:solidFill>
            </a:rPr>
            <a:t>contraction</a:t>
          </a:r>
          <a:r>
            <a:rPr lang="es-ES" sz="1400" kern="1200" dirty="0">
              <a:solidFill>
                <a:schemeClr val="accent2"/>
              </a:solidFill>
            </a:rPr>
            <a:t>.</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solidFill>
                <a:schemeClr val="accent2"/>
              </a:solidFill>
            </a:rPr>
            <a:t>Cognitive</a:t>
          </a:r>
          <a:r>
            <a:rPr lang="es-ES" sz="1400" kern="1200" dirty="0">
              <a:solidFill>
                <a:schemeClr val="accent2"/>
              </a:solidFill>
            </a:rPr>
            <a:t> load can </a:t>
          </a:r>
          <a:r>
            <a:rPr lang="es-ES" sz="1400" kern="1200" dirty="0" err="1">
              <a:solidFill>
                <a:schemeClr val="accent2"/>
              </a:solidFill>
            </a:rPr>
            <a:t>interfere</a:t>
          </a:r>
          <a:r>
            <a:rPr lang="es-ES" sz="1400" kern="1200" dirty="0">
              <a:solidFill>
                <a:schemeClr val="accent2"/>
              </a:solidFill>
            </a:rPr>
            <a:t> </a:t>
          </a:r>
          <a:r>
            <a:rPr lang="es-ES" sz="1400" kern="1200" dirty="0" err="1">
              <a:solidFill>
                <a:schemeClr val="accent2"/>
              </a:solidFill>
            </a:rPr>
            <a:t>with</a:t>
          </a:r>
          <a:r>
            <a:rPr lang="es-ES" sz="1400" kern="1200" dirty="0">
              <a:solidFill>
                <a:schemeClr val="accent2"/>
              </a:solidFill>
            </a:rPr>
            <a:t> motor </a:t>
          </a:r>
          <a:r>
            <a:rPr lang="es-ES" sz="1400" kern="1200" dirty="0" err="1">
              <a:solidFill>
                <a:schemeClr val="accent2"/>
              </a:solidFill>
            </a:rPr>
            <a:t>tasks</a:t>
          </a:r>
          <a:r>
            <a:rPr lang="es-ES" sz="1400" kern="1200" dirty="0">
              <a:solidFill>
                <a:schemeClr val="accent2"/>
              </a:solidFill>
            </a:rPr>
            <a:t> </a:t>
          </a:r>
          <a:r>
            <a:rPr lang="es-ES" sz="1400" kern="1200" dirty="0" err="1">
              <a:solidFill>
                <a:schemeClr val="accent2"/>
              </a:solidFill>
            </a:rPr>
            <a:t>that</a:t>
          </a:r>
          <a:r>
            <a:rPr lang="es-ES" sz="1400" kern="1200" dirty="0">
              <a:solidFill>
                <a:schemeClr val="accent2"/>
              </a:solidFill>
            </a:rPr>
            <a:t> do </a:t>
          </a:r>
          <a:r>
            <a:rPr lang="es-ES" sz="1400" kern="1200" dirty="0" err="1">
              <a:solidFill>
                <a:schemeClr val="accent2"/>
              </a:solidFill>
            </a:rPr>
            <a:t>not</a:t>
          </a:r>
          <a:r>
            <a:rPr lang="es-ES" sz="1400" kern="1200" dirty="0">
              <a:solidFill>
                <a:schemeClr val="accent2"/>
              </a:solidFill>
            </a:rPr>
            <a:t> </a:t>
          </a:r>
          <a:r>
            <a:rPr lang="es-ES" sz="1400" kern="1200" dirty="0" err="1">
              <a:solidFill>
                <a:schemeClr val="accent2"/>
              </a:solidFill>
            </a:rPr>
            <a:t>need</a:t>
          </a:r>
          <a:r>
            <a:rPr lang="es-ES" sz="1400" kern="1200" dirty="0">
              <a:solidFill>
                <a:schemeClr val="accent2"/>
              </a:solidFill>
            </a:rPr>
            <a:t> </a:t>
          </a:r>
          <a:r>
            <a:rPr lang="es-ES" sz="1400" kern="1200" dirty="0" err="1">
              <a:solidFill>
                <a:schemeClr val="accent2"/>
              </a:solidFill>
            </a:rPr>
            <a:t>cognitive</a:t>
          </a:r>
          <a:r>
            <a:rPr lang="es-ES" sz="1400" kern="1200" dirty="0">
              <a:solidFill>
                <a:schemeClr val="accent2"/>
              </a:solidFill>
            </a:rPr>
            <a:t> </a:t>
          </a:r>
          <a:r>
            <a:rPr lang="es-ES" sz="1400" kern="1200" dirty="0" err="1">
              <a:solidFill>
                <a:schemeClr val="accent2"/>
              </a:solidFill>
            </a:rPr>
            <a:t>functions</a:t>
          </a:r>
          <a:r>
            <a:rPr lang="es-ES" sz="1400" kern="1200" dirty="0">
              <a:solidFill>
                <a:schemeClr val="accent2"/>
              </a:solidFill>
            </a:rPr>
            <a:t> </a:t>
          </a:r>
          <a:r>
            <a:rPr lang="es-ES" sz="1400" kern="1200" dirty="0" err="1">
              <a:solidFill>
                <a:schemeClr val="accent2"/>
              </a:solidFill>
            </a:rPr>
            <a:t>for</a:t>
          </a:r>
          <a:r>
            <a:rPr lang="es-ES" sz="1400" kern="1200" dirty="0">
              <a:solidFill>
                <a:schemeClr val="accent2"/>
              </a:solidFill>
            </a:rPr>
            <a:t> </a:t>
          </a:r>
          <a:r>
            <a:rPr lang="es-ES" sz="1400" kern="1200" dirty="0" err="1">
              <a:solidFill>
                <a:schemeClr val="accent2"/>
              </a:solidFill>
            </a:rPr>
            <a:t>its</a:t>
          </a:r>
          <a:r>
            <a:rPr lang="es-ES" sz="1400" kern="1200" dirty="0">
              <a:solidFill>
                <a:schemeClr val="accent2"/>
              </a:solidFill>
            </a:rPr>
            <a:t> </a:t>
          </a:r>
          <a:r>
            <a:rPr lang="es-ES" sz="1400" kern="1200" dirty="0" err="1">
              <a:solidFill>
                <a:schemeClr val="accent2"/>
              </a:solidFill>
            </a:rPr>
            <a:t>development</a:t>
          </a:r>
          <a:r>
            <a:rPr lang="es-ES" sz="1400" kern="1200" dirty="0">
              <a:solidFill>
                <a:schemeClr val="accent2"/>
              </a:solidFill>
            </a:rPr>
            <a:t>.</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1942" y="173553"/>
        <a:ext cx="3974556" cy="16195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824536" cy="3384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dirty="0"/>
            <a:t>BIPOLAR DISORDERS AND MAJOR DEPRESSION</a:t>
          </a:r>
        </a:p>
        <a:p>
          <a:pPr marL="114300" lvl="1" indent="-114300" algn="l" defTabSz="622300">
            <a:lnSpc>
              <a:spcPct val="90000"/>
            </a:lnSpc>
            <a:spcBef>
              <a:spcPct val="0"/>
            </a:spcBef>
            <a:spcAft>
              <a:spcPct val="15000"/>
            </a:spcAft>
            <a:buChar char="•"/>
          </a:pPr>
          <a:r>
            <a:rPr lang="es-ES" sz="1400" kern="1200" dirty="0" err="1"/>
            <a:t>Cognitive</a:t>
          </a:r>
          <a:r>
            <a:rPr lang="es-ES" sz="1400" kern="1200" dirty="0"/>
            <a:t> </a:t>
          </a:r>
          <a:r>
            <a:rPr lang="es-ES" sz="1400" kern="1200" dirty="0" err="1"/>
            <a:t>impairment</a:t>
          </a:r>
          <a:r>
            <a:rPr lang="es-ES" sz="1400" kern="1200" dirty="0"/>
            <a:t> </a:t>
          </a:r>
          <a:r>
            <a:rPr lang="es-ES" sz="1400" kern="1200" dirty="0" err="1"/>
            <a:t>stable</a:t>
          </a:r>
          <a:r>
            <a:rPr lang="es-ES" sz="1400" kern="1200" dirty="0"/>
            <a:t> and </a:t>
          </a:r>
          <a:r>
            <a:rPr lang="es-ES" sz="1400" kern="1200" dirty="0" err="1"/>
            <a:t>lifelong</a:t>
          </a:r>
          <a:r>
            <a:rPr lang="es-ES" sz="1400" kern="1200" dirty="0"/>
            <a:t> </a:t>
          </a:r>
          <a:r>
            <a:rPr lang="es-ES" sz="1400" kern="1200" dirty="0" err="1"/>
            <a:t>feature</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Affected</a:t>
          </a:r>
          <a:r>
            <a:rPr lang="es-ES" sz="1400" kern="1200" dirty="0"/>
            <a:t> verbal </a:t>
          </a:r>
          <a:r>
            <a:rPr lang="es-ES" sz="1400" kern="1200" dirty="0" err="1"/>
            <a:t>memory</a:t>
          </a:r>
          <a:r>
            <a:rPr lang="es-ES" sz="1400" kern="1200" dirty="0"/>
            <a:t>, </a:t>
          </a:r>
          <a:r>
            <a:rPr lang="es-ES" sz="1400" kern="1200" dirty="0" err="1"/>
            <a:t>psychomotor</a:t>
          </a:r>
          <a:r>
            <a:rPr lang="es-ES" sz="1400" kern="1200" dirty="0"/>
            <a:t> </a:t>
          </a:r>
          <a:r>
            <a:rPr lang="es-ES" sz="1400" kern="1200" dirty="0" err="1"/>
            <a:t>speed</a:t>
          </a:r>
          <a:r>
            <a:rPr lang="es-ES" sz="1400" kern="1200" dirty="0"/>
            <a:t>, </a:t>
          </a:r>
          <a:r>
            <a:rPr lang="es-ES" sz="1400" kern="1200" dirty="0" err="1"/>
            <a:t>executive</a:t>
          </a:r>
          <a:r>
            <a:rPr lang="es-ES" sz="1400" kern="1200" dirty="0"/>
            <a:t> </a:t>
          </a:r>
          <a:r>
            <a:rPr lang="es-ES" sz="1400" kern="1200" dirty="0" err="1"/>
            <a:t>functioning</a:t>
          </a:r>
          <a:r>
            <a:rPr lang="es-ES" sz="1400" kern="1200" dirty="0"/>
            <a:t>, visual </a:t>
          </a:r>
          <a:r>
            <a:rPr lang="es-ES" sz="1400" kern="1200" dirty="0" err="1"/>
            <a:t>memory</a:t>
          </a:r>
          <a:r>
            <a:rPr lang="es-ES" sz="1400" kern="1200" dirty="0"/>
            <a:t> and </a:t>
          </a:r>
          <a:r>
            <a:rPr lang="es-ES" sz="1400" kern="1200" dirty="0" err="1"/>
            <a:t>attention</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Cognitive</a:t>
          </a:r>
          <a:r>
            <a:rPr lang="es-ES" sz="1400" kern="1200" dirty="0"/>
            <a:t> </a:t>
          </a:r>
          <a:r>
            <a:rPr lang="es-ES" sz="1400" kern="1200" dirty="0" err="1"/>
            <a:t>deficits</a:t>
          </a:r>
          <a:r>
            <a:rPr lang="es-ES" sz="1400" kern="1200" dirty="0"/>
            <a:t> </a:t>
          </a:r>
          <a:r>
            <a:rPr lang="es-ES" sz="1400" kern="1200" dirty="0" err="1"/>
            <a:t>affects</a:t>
          </a:r>
          <a:r>
            <a:rPr lang="es-ES" sz="1400" kern="1200" dirty="0"/>
            <a:t> social and </a:t>
          </a:r>
          <a:r>
            <a:rPr lang="es-ES" sz="1400" kern="1200" dirty="0" err="1"/>
            <a:t>occupational</a:t>
          </a:r>
          <a:r>
            <a:rPr lang="es-ES" sz="1400" kern="1200" dirty="0"/>
            <a:t> </a:t>
          </a:r>
          <a:r>
            <a:rPr lang="es-ES" sz="1400" kern="1200" dirty="0" err="1"/>
            <a:t>functioning</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a:t>Motor </a:t>
          </a:r>
          <a:r>
            <a:rPr lang="es-ES" sz="1400" kern="1200" dirty="0" err="1"/>
            <a:t>signs</a:t>
          </a:r>
          <a:r>
            <a:rPr lang="es-ES" sz="1400" kern="1200" dirty="0"/>
            <a:t> </a:t>
          </a:r>
          <a:r>
            <a:rPr lang="es-ES" sz="1400" kern="1200" dirty="0" err="1"/>
            <a:t>such</a:t>
          </a:r>
          <a:r>
            <a:rPr lang="es-ES" sz="1400" kern="1200" dirty="0"/>
            <a:t> as </a:t>
          </a:r>
          <a:r>
            <a:rPr lang="es-ES" sz="1400" kern="1200" dirty="0" err="1"/>
            <a:t>lower</a:t>
          </a:r>
          <a:r>
            <a:rPr lang="es-ES" sz="1400" kern="1200" dirty="0"/>
            <a:t> </a:t>
          </a:r>
          <a:r>
            <a:rPr lang="es-ES" sz="1400" kern="1200" dirty="0" err="1"/>
            <a:t>speed</a:t>
          </a:r>
          <a:r>
            <a:rPr lang="es-ES" sz="1400" kern="1200" dirty="0"/>
            <a:t> </a:t>
          </a:r>
          <a:r>
            <a:rPr lang="es-ES" sz="1400" kern="1200" dirty="0" err="1"/>
            <a:t>gait</a:t>
          </a:r>
          <a:r>
            <a:rPr lang="es-ES" sz="1400" kern="1200" dirty="0"/>
            <a:t>, balance problema </a:t>
          </a:r>
          <a:r>
            <a:rPr lang="es-ES" sz="1400" kern="1200" dirty="0" err="1"/>
            <a:t>during</a:t>
          </a:r>
          <a:r>
            <a:rPr lang="es-ES" sz="1400" kern="1200" dirty="0"/>
            <a:t> </a:t>
          </a:r>
          <a:r>
            <a:rPr lang="es-ES" sz="1400" kern="1200" dirty="0" err="1"/>
            <a:t>gait</a:t>
          </a:r>
          <a:r>
            <a:rPr lang="es-ES" sz="1400" kern="1200" dirty="0"/>
            <a:t> </a:t>
          </a:r>
          <a:r>
            <a:rPr lang="es-ES" sz="1400" kern="1200" dirty="0" err="1"/>
            <a:t>ans</a:t>
          </a:r>
          <a:r>
            <a:rPr lang="es-ES" sz="1400" kern="1200" dirty="0"/>
            <a:t> </a:t>
          </a:r>
          <a:r>
            <a:rPr lang="es-ES" sz="1400" kern="1200" dirty="0" err="1"/>
            <a:t>sit-to</a:t>
          </a:r>
          <a:r>
            <a:rPr lang="es-ES" sz="1400" kern="1200" dirty="0"/>
            <a:t> stand and los </a:t>
          </a:r>
          <a:r>
            <a:rPr lang="es-ES" sz="1400" kern="1200" dirty="0" err="1"/>
            <a:t>of</a:t>
          </a:r>
          <a:r>
            <a:rPr lang="es-ES" sz="1400" kern="1200" dirty="0"/>
            <a:t> </a:t>
          </a:r>
          <a:r>
            <a:rPr lang="es-ES" sz="1400" kern="1200" dirty="0" err="1"/>
            <a:t>muscle</a:t>
          </a:r>
          <a:r>
            <a:rPr lang="es-ES" sz="1400" kern="1200" dirty="0"/>
            <a:t> forcé.</a:t>
          </a:r>
        </a:p>
      </dsp:txBody>
      <dsp:txXfrm>
        <a:off x="1303344" y="0"/>
        <a:ext cx="3521191" cy="3384376"/>
      </dsp:txXfrm>
    </dsp:sp>
    <dsp:sp modelId="{4BE9BE1B-910A-479A-A28B-0405675E8156}">
      <dsp:nvSpPr>
        <dsp:cNvPr id="0" name=""/>
        <dsp:cNvSpPr/>
      </dsp:nvSpPr>
      <dsp:spPr>
        <a:xfrm>
          <a:off x="338437" y="338437"/>
          <a:ext cx="964907"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4000" r="-15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248472" cy="3384376"/>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dirty="0"/>
            <a:t>SCHIZOPHRENIA</a:t>
          </a:r>
        </a:p>
        <a:p>
          <a:pPr marL="114300" lvl="1" indent="-114300" algn="l" defTabSz="622300">
            <a:lnSpc>
              <a:spcPct val="90000"/>
            </a:lnSpc>
            <a:spcBef>
              <a:spcPct val="0"/>
            </a:spcBef>
            <a:spcAft>
              <a:spcPct val="15000"/>
            </a:spcAft>
            <a:buChar char="•"/>
          </a:pPr>
          <a:r>
            <a:rPr lang="es-ES" sz="1400" kern="1200" dirty="0" err="1"/>
            <a:t>Devastating</a:t>
          </a:r>
          <a:r>
            <a:rPr lang="es-ES" sz="1400" kern="1200" dirty="0"/>
            <a:t> </a:t>
          </a:r>
          <a:r>
            <a:rPr lang="es-ES" sz="1400" kern="1200" dirty="0" err="1"/>
            <a:t>disorder</a:t>
          </a:r>
          <a:r>
            <a:rPr lang="es-ES" sz="1400" kern="1200" dirty="0"/>
            <a:t> </a:t>
          </a:r>
          <a:r>
            <a:rPr lang="es-ES" sz="1400" kern="1200" dirty="0" err="1"/>
            <a:t>mainly</a:t>
          </a:r>
          <a:r>
            <a:rPr lang="es-ES" sz="1400" kern="1200" dirty="0"/>
            <a:t> </a:t>
          </a:r>
          <a:r>
            <a:rPr lang="es-ES" sz="1400" kern="1200" dirty="0" err="1"/>
            <a:t>results</a:t>
          </a:r>
          <a:r>
            <a:rPr lang="es-ES" sz="1400" kern="1200" dirty="0"/>
            <a:t> </a:t>
          </a:r>
          <a:r>
            <a:rPr lang="es-ES" sz="1400" kern="1200" dirty="0" err="1"/>
            <a:t>from</a:t>
          </a:r>
          <a:r>
            <a:rPr lang="es-ES" sz="1400" kern="1200" dirty="0"/>
            <a:t> cerebral </a:t>
          </a:r>
          <a:r>
            <a:rPr lang="es-ES" sz="1400" kern="1200" dirty="0" err="1"/>
            <a:t>pathology</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Prevalence</a:t>
          </a:r>
          <a:r>
            <a:rPr lang="es-ES" sz="1400" kern="1200" dirty="0"/>
            <a:t> </a:t>
          </a:r>
          <a:r>
            <a:rPr lang="es-ES" sz="1400" kern="1200" dirty="0" err="1"/>
            <a:t>of</a:t>
          </a:r>
          <a:r>
            <a:rPr lang="es-ES" sz="1400" kern="1200" dirty="0"/>
            <a:t> motor </a:t>
          </a:r>
          <a:r>
            <a:rPr lang="es-ES" sz="1400" kern="1200" dirty="0" err="1"/>
            <a:t>symptoms</a:t>
          </a:r>
          <a:r>
            <a:rPr lang="es-ES" sz="1400" kern="1200" dirty="0"/>
            <a:t> </a:t>
          </a:r>
          <a:r>
            <a:rPr lang="es-ES" sz="1400" kern="1200" dirty="0" err="1"/>
            <a:t>such</a:t>
          </a:r>
          <a:r>
            <a:rPr lang="es-ES" sz="1400" kern="1200" dirty="0"/>
            <a:t> as catatonia, </a:t>
          </a:r>
          <a:r>
            <a:rPr lang="es-ES" sz="1400" kern="1200" dirty="0" err="1"/>
            <a:t>neurological</a:t>
          </a:r>
          <a:r>
            <a:rPr lang="es-ES" sz="1400" kern="1200" dirty="0"/>
            <a:t> </a:t>
          </a:r>
          <a:r>
            <a:rPr lang="es-ES" sz="1400" kern="1200" dirty="0" err="1"/>
            <a:t>soft</a:t>
          </a:r>
          <a:r>
            <a:rPr lang="es-ES" sz="1400" kern="1200" dirty="0"/>
            <a:t> </a:t>
          </a:r>
          <a:r>
            <a:rPr lang="es-ES" sz="1400" kern="1200" dirty="0" err="1"/>
            <a:t>signs</a:t>
          </a:r>
          <a:r>
            <a:rPr lang="es-ES" sz="1400" kern="1200" dirty="0"/>
            <a:t>, </a:t>
          </a:r>
          <a:r>
            <a:rPr lang="es-ES" sz="1400" kern="1200" dirty="0" err="1"/>
            <a:t>parkinsonism</a:t>
          </a:r>
          <a:r>
            <a:rPr lang="es-ES" sz="1400" kern="1200" dirty="0"/>
            <a:t>, </a:t>
          </a:r>
          <a:r>
            <a:rPr lang="es-ES" sz="1400" kern="1200" dirty="0" err="1"/>
            <a:t>involuntary</a:t>
          </a:r>
          <a:r>
            <a:rPr lang="es-ES" sz="1400" kern="1200" dirty="0"/>
            <a:t> </a:t>
          </a:r>
          <a:r>
            <a:rPr lang="es-ES" sz="1400" kern="1200" dirty="0" err="1"/>
            <a:t>movements</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a:t>Poor </a:t>
          </a:r>
          <a:r>
            <a:rPr lang="es-ES" sz="1400" kern="1200" dirty="0" err="1"/>
            <a:t>comunication</a:t>
          </a:r>
          <a:r>
            <a:rPr lang="es-ES" sz="1400" kern="1200" dirty="0"/>
            <a:t> </a:t>
          </a:r>
          <a:r>
            <a:rPr lang="es-ES" sz="1400" kern="1200" dirty="0" err="1"/>
            <a:t>from</a:t>
          </a:r>
          <a:r>
            <a:rPr lang="es-ES" sz="1400" kern="1200" dirty="0"/>
            <a:t> motor </a:t>
          </a:r>
          <a:r>
            <a:rPr lang="es-ES" sz="1400" kern="1200" dirty="0" err="1"/>
            <a:t>cortex</a:t>
          </a:r>
          <a:r>
            <a:rPr lang="es-ES" sz="1400" kern="1200" dirty="0"/>
            <a:t> </a:t>
          </a:r>
          <a:r>
            <a:rPr lang="es-ES" sz="1400" kern="1200" dirty="0" err="1"/>
            <a:t>with</a:t>
          </a:r>
          <a:r>
            <a:rPr lang="es-ES" sz="1400" kern="1200" dirty="0"/>
            <a:t> </a:t>
          </a:r>
          <a:r>
            <a:rPr lang="es-ES" sz="1400" kern="1200" dirty="0" err="1"/>
            <a:t>nucleus</a:t>
          </a:r>
          <a:r>
            <a:rPr lang="es-ES" sz="1400" kern="1200" dirty="0"/>
            <a:t> </a:t>
          </a:r>
          <a:r>
            <a:rPr lang="es-ES" sz="1400" kern="1200" dirty="0" err="1"/>
            <a:t>of</a:t>
          </a:r>
          <a:r>
            <a:rPr lang="es-ES" sz="1400" kern="1200" dirty="0"/>
            <a:t> </a:t>
          </a:r>
          <a:r>
            <a:rPr lang="es-ES" sz="1400" kern="1200" dirty="0" err="1"/>
            <a:t>the</a:t>
          </a:r>
          <a:r>
            <a:rPr lang="es-ES" sz="1400" kern="1200" dirty="0"/>
            <a:t> basal </a:t>
          </a:r>
          <a:r>
            <a:rPr lang="es-ES" sz="1400" kern="1200" dirty="0" err="1"/>
            <a:t>ganglia</a:t>
          </a:r>
          <a:r>
            <a:rPr lang="es-ES" sz="1400" kern="1200" dirty="0"/>
            <a:t> </a:t>
          </a:r>
          <a:r>
            <a:rPr lang="es-ES" sz="1400" kern="1200" dirty="0" err="1"/>
            <a:t>circuit</a:t>
          </a:r>
          <a:r>
            <a:rPr lang="es-ES" sz="1400" kern="1200" dirty="0"/>
            <a:t>. </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a:t>Poor </a:t>
          </a:r>
          <a:r>
            <a:rPr lang="es-ES" sz="1400" kern="1200" dirty="0" err="1"/>
            <a:t>subcircuit</a:t>
          </a:r>
          <a:r>
            <a:rPr lang="es-ES" sz="1400" kern="1200" dirty="0"/>
            <a:t> control </a:t>
          </a:r>
          <a:r>
            <a:rPr lang="es-ES" sz="1400" kern="1200" dirty="0" err="1"/>
            <a:t>movement</a:t>
          </a:r>
          <a:r>
            <a:rPr lang="es-ES" sz="1400" kern="1200" dirty="0"/>
            <a:t> </a:t>
          </a:r>
          <a:r>
            <a:rPr lang="es-ES" sz="1400" kern="1200" dirty="0" err="1"/>
            <a:t>feedback</a:t>
          </a:r>
          <a:r>
            <a:rPr lang="es-ES" sz="1400" kern="1200" dirty="0"/>
            <a:t>.</a:t>
          </a:r>
        </a:p>
      </dsp:txBody>
      <dsp:txXfrm>
        <a:off x="1188131" y="0"/>
        <a:ext cx="3060340" cy="3384376"/>
      </dsp:txXfrm>
    </dsp:sp>
    <dsp:sp modelId="{4BE9BE1B-910A-479A-A28B-0405675E8156}">
      <dsp:nvSpPr>
        <dsp:cNvPr id="0" name=""/>
        <dsp:cNvSpPr/>
      </dsp:nvSpPr>
      <dsp:spPr>
        <a:xfrm>
          <a:off x="338437" y="338437"/>
          <a:ext cx="849694"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7000" r="-17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248472" cy="3384376"/>
        </a:xfrm>
        <a:prstGeom prst="roundRect">
          <a:avLst>
            <a:gd name="adj" fmla="val 10000"/>
          </a:avLst>
        </a:prstGeom>
        <a:solidFill>
          <a:schemeClr val="accent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dirty="0"/>
            <a:t>HEPATIC DAMAGE</a:t>
          </a:r>
        </a:p>
        <a:p>
          <a:pPr marL="114300" lvl="1" indent="-114300" algn="l" defTabSz="622300">
            <a:lnSpc>
              <a:spcPct val="90000"/>
            </a:lnSpc>
            <a:spcBef>
              <a:spcPct val="0"/>
            </a:spcBef>
            <a:spcAft>
              <a:spcPct val="15000"/>
            </a:spcAft>
            <a:buChar char="•"/>
          </a:pPr>
          <a:r>
            <a:rPr lang="es-ES" sz="1400" kern="1200" dirty="0" err="1"/>
            <a:t>Liver</a:t>
          </a:r>
          <a:r>
            <a:rPr lang="es-ES" sz="1400" kern="1200" dirty="0"/>
            <a:t> </a:t>
          </a:r>
          <a:r>
            <a:rPr lang="es-ES" sz="1400" kern="1200" dirty="0" err="1"/>
            <a:t>failure</a:t>
          </a:r>
          <a:r>
            <a:rPr lang="es-ES" sz="1400" kern="1200" dirty="0"/>
            <a:t> </a:t>
          </a:r>
          <a:r>
            <a:rPr lang="es-ES" sz="1400" kern="1200" dirty="0" err="1"/>
            <a:t>leading</a:t>
          </a:r>
          <a:r>
            <a:rPr lang="es-ES" sz="1400" kern="1200" dirty="0"/>
            <a:t> </a:t>
          </a:r>
          <a:r>
            <a:rPr lang="es-ES" sz="1400" kern="1200" dirty="0" err="1"/>
            <a:t>to</a:t>
          </a:r>
          <a:r>
            <a:rPr lang="es-ES" sz="1400" kern="1200" dirty="0"/>
            <a:t> </a:t>
          </a:r>
          <a:r>
            <a:rPr lang="es-ES" sz="1400" kern="1200" dirty="0" err="1"/>
            <a:t>hepatic</a:t>
          </a:r>
          <a:r>
            <a:rPr lang="es-ES" sz="1400" kern="1200" dirty="0"/>
            <a:t> </a:t>
          </a:r>
          <a:r>
            <a:rPr lang="es-ES" sz="1400" kern="1200" dirty="0" err="1"/>
            <a:t>encephalopathy</a:t>
          </a:r>
          <a:r>
            <a:rPr lang="es-ES" sz="1400" kern="1200" dirty="0"/>
            <a:t> (HE).</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Brain</a:t>
          </a:r>
          <a:r>
            <a:rPr lang="es-ES" sz="1400" kern="1200" dirty="0"/>
            <a:t> </a:t>
          </a:r>
          <a:r>
            <a:rPr lang="es-ES" sz="1400" kern="1200" dirty="0" err="1"/>
            <a:t>impairment</a:t>
          </a:r>
          <a:r>
            <a:rPr lang="es-ES" sz="1400" kern="1200" dirty="0"/>
            <a:t> </a:t>
          </a:r>
          <a:r>
            <a:rPr lang="es-ES" sz="1400" kern="1200" dirty="0" err="1"/>
            <a:t>due</a:t>
          </a:r>
          <a:r>
            <a:rPr lang="es-ES" sz="1400" kern="1200" dirty="0"/>
            <a:t> </a:t>
          </a:r>
          <a:r>
            <a:rPr lang="es-ES" sz="1400" kern="1200" dirty="0" err="1"/>
            <a:t>to</a:t>
          </a:r>
          <a:r>
            <a:rPr lang="es-ES" sz="1400" kern="1200" dirty="0"/>
            <a:t> </a:t>
          </a:r>
          <a:r>
            <a:rPr lang="es-ES" sz="1400" kern="1200" dirty="0" err="1"/>
            <a:t>amonia</a:t>
          </a:r>
          <a:r>
            <a:rPr lang="es-ES" sz="1400" kern="1200" dirty="0"/>
            <a:t> and </a:t>
          </a:r>
          <a:r>
            <a:rPr lang="es-ES" sz="1400" kern="1200" dirty="0" err="1"/>
            <a:t>inflammation</a:t>
          </a:r>
          <a:r>
            <a:rPr lang="es-ES" sz="1400" kern="1200" dirty="0"/>
            <a:t>. </a:t>
          </a:r>
          <a:r>
            <a:rPr lang="es-ES" sz="1400" kern="1200" dirty="0" err="1"/>
            <a:t>Generated</a:t>
          </a:r>
          <a:r>
            <a:rPr lang="es-ES" sz="1400" kern="1200" dirty="0"/>
            <a:t> </a:t>
          </a:r>
          <a:r>
            <a:rPr lang="es-ES" sz="1400" kern="1200" dirty="0" err="1"/>
            <a:t>metabolic</a:t>
          </a:r>
          <a:r>
            <a:rPr lang="es-ES" sz="1400" kern="1200" dirty="0"/>
            <a:t> </a:t>
          </a:r>
          <a:r>
            <a:rPr lang="es-ES" sz="1400" kern="1200" dirty="0" err="1"/>
            <a:t>toxicity</a:t>
          </a:r>
          <a:r>
            <a:rPr lang="es-ES" sz="1400" kern="1200" dirty="0"/>
            <a:t>  alter </a:t>
          </a:r>
          <a:r>
            <a:rPr lang="es-ES" sz="1400" kern="1200" dirty="0" err="1"/>
            <a:t>bain</a:t>
          </a:r>
          <a:r>
            <a:rPr lang="es-ES" sz="1400" kern="1200" dirty="0"/>
            <a:t> </a:t>
          </a:r>
          <a:r>
            <a:rPr lang="es-ES" sz="1400" kern="1200" dirty="0" err="1"/>
            <a:t>functioning</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Cognitive</a:t>
          </a:r>
          <a:r>
            <a:rPr lang="es-ES" sz="1400" kern="1200" dirty="0"/>
            <a:t> </a:t>
          </a:r>
          <a:r>
            <a:rPr lang="es-ES" sz="1400" kern="1200" dirty="0" err="1"/>
            <a:t>deterioration</a:t>
          </a:r>
          <a:r>
            <a:rPr lang="es-ES" sz="1400" kern="1200" dirty="0"/>
            <a:t> </a:t>
          </a:r>
          <a:r>
            <a:rPr lang="es-ES" sz="1400" kern="1200" dirty="0" err="1"/>
            <a:t>such</a:t>
          </a:r>
          <a:r>
            <a:rPr lang="es-ES" sz="1400" kern="1200" dirty="0"/>
            <a:t> as </a:t>
          </a:r>
          <a:r>
            <a:rPr lang="es-ES" sz="1400" kern="1200" dirty="0" err="1"/>
            <a:t>attention</a:t>
          </a:r>
          <a:r>
            <a:rPr lang="es-ES" sz="1400" kern="1200" dirty="0"/>
            <a:t> </a:t>
          </a:r>
          <a:r>
            <a:rPr lang="es-ES" sz="1400" kern="1200" dirty="0" err="1"/>
            <a:t>deficits</a:t>
          </a:r>
          <a:r>
            <a:rPr lang="es-ES" sz="1400" kern="1200" dirty="0"/>
            <a:t> and </a:t>
          </a:r>
          <a:r>
            <a:rPr lang="es-ES" sz="1400" kern="1200" dirty="0" err="1"/>
            <a:t>mild</a:t>
          </a:r>
          <a:r>
            <a:rPr lang="es-ES" sz="1400" kern="1200" dirty="0"/>
            <a:t> </a:t>
          </a:r>
          <a:r>
            <a:rPr lang="es-ES" sz="1400" kern="1200" dirty="0" err="1"/>
            <a:t>cognitive</a:t>
          </a:r>
          <a:r>
            <a:rPr lang="es-ES" sz="1400" kern="1200" dirty="0"/>
            <a:t> </a:t>
          </a:r>
          <a:r>
            <a:rPr lang="es-ES" sz="1400" kern="1200" dirty="0" err="1"/>
            <a:t>impairments</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Trigger</a:t>
          </a:r>
          <a:r>
            <a:rPr lang="es-ES" sz="1400" kern="1200" dirty="0"/>
            <a:t> </a:t>
          </a:r>
          <a:r>
            <a:rPr lang="es-ES" sz="1400" kern="1200" dirty="0" err="1"/>
            <a:t>physical</a:t>
          </a:r>
          <a:r>
            <a:rPr lang="es-ES" sz="1400" kern="1200" dirty="0"/>
            <a:t> </a:t>
          </a:r>
          <a:r>
            <a:rPr lang="es-ES" sz="1400" kern="1200" dirty="0" err="1"/>
            <a:t>failty</a:t>
          </a:r>
          <a:r>
            <a:rPr lang="es-ES" sz="1400" kern="1200" dirty="0"/>
            <a:t>.</a:t>
          </a:r>
        </a:p>
      </dsp:txBody>
      <dsp:txXfrm>
        <a:off x="1188131" y="0"/>
        <a:ext cx="3060340" cy="3384376"/>
      </dsp:txXfrm>
    </dsp:sp>
    <dsp:sp modelId="{4BE9BE1B-910A-479A-A28B-0405675E8156}">
      <dsp:nvSpPr>
        <dsp:cNvPr id="0" name=""/>
        <dsp:cNvSpPr/>
      </dsp:nvSpPr>
      <dsp:spPr>
        <a:xfrm>
          <a:off x="338437" y="338437"/>
          <a:ext cx="849694"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8000" r="-9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248472" cy="3384376"/>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dirty="0"/>
            <a:t>CANCER</a:t>
          </a:r>
        </a:p>
        <a:p>
          <a:pPr marL="114300" lvl="1" indent="-114300" algn="l" defTabSz="622300">
            <a:lnSpc>
              <a:spcPct val="90000"/>
            </a:lnSpc>
            <a:spcBef>
              <a:spcPct val="0"/>
            </a:spcBef>
            <a:spcAft>
              <a:spcPct val="15000"/>
            </a:spcAft>
            <a:buChar char="•"/>
          </a:pPr>
          <a:r>
            <a:rPr lang="es-ES" sz="1400" kern="1200" dirty="0" err="1"/>
            <a:t>Cognitive</a:t>
          </a:r>
          <a:r>
            <a:rPr lang="es-ES" sz="1400" kern="1200" dirty="0"/>
            <a:t> </a:t>
          </a:r>
          <a:r>
            <a:rPr lang="es-ES" sz="1400" kern="1200" dirty="0" err="1"/>
            <a:t>problems</a:t>
          </a:r>
          <a:r>
            <a:rPr lang="es-ES" sz="1400" kern="1200" dirty="0"/>
            <a:t> after </a:t>
          </a:r>
          <a:r>
            <a:rPr lang="es-ES" sz="1400" kern="1200" dirty="0" err="1"/>
            <a:t>chemotherapy</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Cognitive</a:t>
          </a:r>
          <a:r>
            <a:rPr lang="es-ES" sz="1400" kern="1200" dirty="0"/>
            <a:t> </a:t>
          </a:r>
          <a:r>
            <a:rPr lang="es-ES" sz="1400" kern="1200" dirty="0" err="1"/>
            <a:t>impairment</a:t>
          </a:r>
          <a:r>
            <a:rPr lang="es-ES" sz="1400" kern="1200" dirty="0"/>
            <a:t> </a:t>
          </a:r>
          <a:r>
            <a:rPr lang="es-ES" sz="1400" kern="1200" dirty="0" err="1"/>
            <a:t>due</a:t>
          </a:r>
          <a:r>
            <a:rPr lang="es-ES" sz="1400" kern="1200" dirty="0"/>
            <a:t> </a:t>
          </a:r>
          <a:r>
            <a:rPr lang="es-ES" sz="1400" kern="1200" dirty="0" err="1"/>
            <a:t>to</a:t>
          </a:r>
          <a:r>
            <a:rPr lang="es-ES" sz="1400" kern="1200" dirty="0"/>
            <a:t> celular </a:t>
          </a:r>
          <a:r>
            <a:rPr lang="es-ES" sz="1400" kern="1200" dirty="0" err="1"/>
            <a:t>toxicity</a:t>
          </a:r>
          <a:r>
            <a:rPr lang="es-ES" sz="1400" kern="1200" dirty="0"/>
            <a:t>, </a:t>
          </a:r>
          <a:r>
            <a:rPr lang="es-ES" sz="1400" kern="1200" dirty="0" err="1"/>
            <a:t>reduced</a:t>
          </a:r>
          <a:r>
            <a:rPr lang="es-ES" sz="1400" kern="1200" dirty="0"/>
            <a:t> </a:t>
          </a:r>
          <a:r>
            <a:rPr lang="es-ES" sz="1400" kern="1200" dirty="0" err="1"/>
            <a:t>white</a:t>
          </a:r>
          <a:r>
            <a:rPr lang="es-ES" sz="1400" kern="1200" dirty="0"/>
            <a:t> </a:t>
          </a:r>
          <a:r>
            <a:rPr lang="es-ES" sz="1400" kern="1200" dirty="0" err="1"/>
            <a:t>matter</a:t>
          </a:r>
          <a:r>
            <a:rPr lang="es-ES" sz="1400" kern="1200" dirty="0"/>
            <a:t> </a:t>
          </a:r>
          <a:r>
            <a:rPr lang="es-ES" sz="1400" kern="1200" dirty="0" err="1"/>
            <a:t>integrity</a:t>
          </a:r>
          <a:r>
            <a:rPr lang="es-ES" sz="1400" kern="1200" dirty="0"/>
            <a:t> and </a:t>
          </a:r>
          <a:r>
            <a:rPr lang="es-ES" sz="1400" kern="1200" dirty="0" err="1"/>
            <a:t>inflamatory</a:t>
          </a:r>
          <a:r>
            <a:rPr lang="es-ES" sz="1400" kern="1200" dirty="0"/>
            <a:t> </a:t>
          </a:r>
          <a:r>
            <a:rPr lang="es-ES" sz="1400" kern="1200" dirty="0" err="1"/>
            <a:t>reactions</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Mild</a:t>
          </a:r>
          <a:r>
            <a:rPr lang="es-ES" sz="1400" kern="1200" dirty="0"/>
            <a:t> </a:t>
          </a:r>
          <a:r>
            <a:rPr lang="es-ES" sz="1400" kern="1200" dirty="0" err="1"/>
            <a:t>to</a:t>
          </a:r>
          <a:r>
            <a:rPr lang="es-ES" sz="1400" kern="1200" dirty="0"/>
            <a:t> </a:t>
          </a:r>
          <a:r>
            <a:rPr lang="es-ES" sz="1400" kern="1200" dirty="0" err="1"/>
            <a:t>moderate</a:t>
          </a:r>
          <a:r>
            <a:rPr lang="es-ES" sz="1400" kern="1200" dirty="0"/>
            <a:t> </a:t>
          </a:r>
          <a:r>
            <a:rPr lang="es-ES" sz="1400" kern="1200" dirty="0" err="1"/>
            <a:t>cognitive</a:t>
          </a:r>
          <a:r>
            <a:rPr lang="es-ES" sz="1400" kern="1200" dirty="0"/>
            <a:t> </a:t>
          </a:r>
          <a:r>
            <a:rPr lang="es-ES" sz="1400" kern="1200" dirty="0" err="1"/>
            <a:t>problems</a:t>
          </a:r>
          <a:r>
            <a:rPr lang="es-ES" sz="1400" kern="1200" dirty="0"/>
            <a:t>.</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err="1"/>
            <a:t>Cognitive</a:t>
          </a:r>
          <a:r>
            <a:rPr lang="es-ES" sz="1400" kern="1200" dirty="0"/>
            <a:t> </a:t>
          </a:r>
          <a:r>
            <a:rPr lang="es-ES" sz="1400" kern="1200" dirty="0" err="1"/>
            <a:t>problems</a:t>
          </a:r>
          <a:r>
            <a:rPr lang="es-ES" sz="1400" kern="1200" dirty="0"/>
            <a:t> </a:t>
          </a:r>
          <a:r>
            <a:rPr lang="es-ES" sz="1400" kern="1200" dirty="0" err="1"/>
            <a:t>such</a:t>
          </a:r>
          <a:r>
            <a:rPr lang="es-ES" sz="1400" kern="1200" dirty="0"/>
            <a:t> as motor </a:t>
          </a:r>
          <a:r>
            <a:rPr lang="es-ES" sz="1400" kern="1200" dirty="0" err="1"/>
            <a:t>impairment</a:t>
          </a:r>
          <a:r>
            <a:rPr lang="es-ES" sz="1400" kern="1200" dirty="0"/>
            <a:t> in </a:t>
          </a:r>
          <a:r>
            <a:rPr lang="es-ES" sz="1400" kern="1200" dirty="0" err="1"/>
            <a:t>activities</a:t>
          </a:r>
          <a:r>
            <a:rPr lang="es-ES" sz="1400" kern="1200" dirty="0"/>
            <a:t> and </a:t>
          </a:r>
          <a:r>
            <a:rPr lang="es-ES" sz="1400" kern="1200" dirty="0" err="1"/>
            <a:t>fuctioning</a:t>
          </a:r>
          <a:r>
            <a:rPr lang="es-ES" sz="1400" kern="1200" dirty="0"/>
            <a:t>.</a:t>
          </a:r>
        </a:p>
      </dsp:txBody>
      <dsp:txXfrm>
        <a:off x="1188131" y="0"/>
        <a:ext cx="3060340" cy="3384376"/>
      </dsp:txXfrm>
    </dsp:sp>
    <dsp:sp modelId="{4BE9BE1B-910A-479A-A28B-0405675E8156}">
      <dsp:nvSpPr>
        <dsp:cNvPr id="0" name=""/>
        <dsp:cNvSpPr/>
      </dsp:nvSpPr>
      <dsp:spPr>
        <a:xfrm>
          <a:off x="338437" y="338437"/>
          <a:ext cx="849694"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4000" r="-2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90B3B-D5C2-4346-84AD-08F0AEE97A7A}">
      <dsp:nvSpPr>
        <dsp:cNvPr id="0" name=""/>
        <dsp:cNvSpPr/>
      </dsp:nvSpPr>
      <dsp:spPr>
        <a:xfrm>
          <a:off x="0" y="0"/>
          <a:ext cx="5004556" cy="652713"/>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a:ln w="0"/>
              <a:solidFill>
                <a:sysClr val="window" lastClr="FFFFFF"/>
              </a:solidFill>
              <a:effectLst>
                <a:innerShdw blurRad="63500" dist="50800" dir="13500000">
                  <a:srgbClr val="000000">
                    <a:alpha val="50000"/>
                  </a:srgbClr>
                </a:innerShdw>
              </a:effectLst>
              <a:latin typeface="+mn-lt"/>
              <a:ea typeface="+mn-ea"/>
              <a:cs typeface="+mn-cs"/>
            </a:rPr>
            <a:t>Simple gnosis</a:t>
          </a:r>
        </a:p>
      </dsp:txBody>
      <dsp:txXfrm>
        <a:off x="1066182" y="0"/>
        <a:ext cx="3938373" cy="652713"/>
      </dsp:txXfrm>
    </dsp:sp>
    <dsp:sp modelId="{1E51DABA-61F9-48D4-9321-B03128AF463F}">
      <dsp:nvSpPr>
        <dsp:cNvPr id="0" name=""/>
        <dsp:cNvSpPr/>
      </dsp:nvSpPr>
      <dsp:spPr>
        <a:xfrm>
          <a:off x="65271" y="72007"/>
          <a:ext cx="1000911" cy="5221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F14D074-608F-47ED-8D12-1A5D3482706A}">
      <dsp:nvSpPr>
        <dsp:cNvPr id="0" name=""/>
        <dsp:cNvSpPr/>
      </dsp:nvSpPr>
      <dsp:spPr>
        <a:xfrm>
          <a:off x="0" y="719629"/>
          <a:ext cx="5004556" cy="652713"/>
        </a:xfrm>
        <a:prstGeom prst="roundRect">
          <a:avLst>
            <a:gd name="adj" fmla="val 10000"/>
          </a:avLst>
        </a:prstGeom>
        <a:solidFill>
          <a:srgbClr val="A5A5A5">
            <a:hueOff val="903533"/>
            <a:satOff val="33333"/>
            <a:lumOff val="-490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dirty="0" err="1">
              <a:ln w="0"/>
              <a:solidFill>
                <a:sysClr val="window" lastClr="FFFFFF"/>
              </a:solidFill>
              <a:effectLst>
                <a:innerShdw blurRad="63500" dist="50800" dir="13500000">
                  <a:srgbClr val="000000">
                    <a:alpha val="50000"/>
                  </a:srgbClr>
                </a:innerShdw>
              </a:effectLst>
              <a:latin typeface="+mn-lt"/>
              <a:ea typeface="+mn-ea"/>
              <a:cs typeface="+mn-cs"/>
            </a:rPr>
            <a:t>Somatognosis</a:t>
          </a:r>
          <a:r>
            <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rPr>
            <a:t> / </a:t>
          </a:r>
          <a:r>
            <a:rPr lang="es-ES" sz="1400" b="1" kern="1200" cap="none" spc="50" dirty="0" err="1">
              <a:ln w="0"/>
              <a:solidFill>
                <a:sysClr val="window" lastClr="FFFFFF"/>
              </a:solidFill>
              <a:effectLst>
                <a:innerShdw blurRad="63500" dist="50800" dir="13500000">
                  <a:srgbClr val="000000">
                    <a:alpha val="50000"/>
                  </a:srgbClr>
                </a:innerShdw>
              </a:effectLst>
              <a:latin typeface="+mn-lt"/>
              <a:ea typeface="+mn-ea"/>
              <a:cs typeface="+mn-cs"/>
            </a:rPr>
            <a:t>body</a:t>
          </a:r>
          <a:r>
            <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rPr>
            <a:t> </a:t>
          </a:r>
          <a:r>
            <a:rPr lang="es-ES" sz="1400" b="1" kern="1200" cap="none" spc="50" dirty="0" err="1">
              <a:ln w="0"/>
              <a:solidFill>
                <a:sysClr val="window" lastClr="FFFFFF"/>
              </a:solidFill>
              <a:effectLst>
                <a:innerShdw blurRad="63500" dist="50800" dir="13500000">
                  <a:srgbClr val="000000">
                    <a:alpha val="50000"/>
                  </a:srgbClr>
                </a:innerShdw>
              </a:effectLst>
              <a:latin typeface="+mn-lt"/>
              <a:ea typeface="+mn-ea"/>
              <a:cs typeface="+mn-cs"/>
            </a:rPr>
            <a:t>scheme</a:t>
          </a:r>
          <a:endPar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endParaRPr>
        </a:p>
      </dsp:txBody>
      <dsp:txXfrm>
        <a:off x="1066182" y="719629"/>
        <a:ext cx="3938373" cy="652713"/>
      </dsp:txXfrm>
    </dsp:sp>
    <dsp:sp modelId="{CA8E869D-D4A6-41F8-B232-5C5B9D140035}">
      <dsp:nvSpPr>
        <dsp:cNvPr id="0" name=""/>
        <dsp:cNvSpPr/>
      </dsp:nvSpPr>
      <dsp:spPr>
        <a:xfrm>
          <a:off x="65271" y="811249"/>
          <a:ext cx="1000911" cy="52217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6000" b="-8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9B69418-C74B-467F-B0CA-85CEA2BBFC6F}">
      <dsp:nvSpPr>
        <dsp:cNvPr id="0" name=""/>
        <dsp:cNvSpPr/>
      </dsp:nvSpPr>
      <dsp:spPr>
        <a:xfrm>
          <a:off x="0" y="1440159"/>
          <a:ext cx="5004556" cy="652713"/>
        </a:xfrm>
        <a:prstGeom prst="roundRect">
          <a:avLst>
            <a:gd name="adj" fmla="val 10000"/>
          </a:avLst>
        </a:prstGeom>
        <a:solidFill>
          <a:srgbClr val="A5A5A5">
            <a:hueOff val="1807066"/>
            <a:satOff val="66667"/>
            <a:lumOff val="-9804"/>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dirty="0" err="1">
              <a:ln w="0"/>
              <a:solidFill>
                <a:sysClr val="window" lastClr="FFFFFF"/>
              </a:solidFill>
              <a:effectLst>
                <a:innerShdw blurRad="63500" dist="50800" dir="13500000">
                  <a:srgbClr val="000000">
                    <a:alpha val="50000"/>
                  </a:srgbClr>
                </a:innerShdw>
              </a:effectLst>
              <a:latin typeface="+mn-lt"/>
              <a:ea typeface="+mn-ea"/>
              <a:cs typeface="+mn-cs"/>
            </a:rPr>
            <a:t>Visuospatial</a:t>
          </a:r>
          <a:r>
            <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rPr>
            <a:t> </a:t>
          </a:r>
          <a:r>
            <a:rPr lang="es-ES" sz="1400" b="1" kern="1200" cap="none" spc="50" dirty="0" err="1">
              <a:ln w="0"/>
              <a:solidFill>
                <a:sysClr val="window" lastClr="FFFFFF"/>
              </a:solidFill>
              <a:effectLst>
                <a:innerShdw blurRad="63500" dist="50800" dir="13500000">
                  <a:srgbClr val="000000">
                    <a:alpha val="50000"/>
                  </a:srgbClr>
                </a:innerShdw>
              </a:effectLst>
              <a:latin typeface="+mn-lt"/>
              <a:ea typeface="+mn-ea"/>
              <a:cs typeface="+mn-cs"/>
            </a:rPr>
            <a:t>reasoning</a:t>
          </a:r>
          <a:endPar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endParaRPr>
        </a:p>
      </dsp:txBody>
      <dsp:txXfrm>
        <a:off x="1066182" y="1440159"/>
        <a:ext cx="3938373" cy="652713"/>
      </dsp:txXfrm>
    </dsp:sp>
    <dsp:sp modelId="{D51AB3E7-1AA9-40F2-8123-B8C3A412CCFE}">
      <dsp:nvSpPr>
        <dsp:cNvPr id="0" name=""/>
        <dsp:cNvSpPr/>
      </dsp:nvSpPr>
      <dsp:spPr>
        <a:xfrm>
          <a:off x="65271" y="1531781"/>
          <a:ext cx="1000911" cy="52217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1000" b="-9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9E5D98-88CC-40D8-B7EB-8405F7448A48}">
      <dsp:nvSpPr>
        <dsp:cNvPr id="0" name=""/>
        <dsp:cNvSpPr/>
      </dsp:nvSpPr>
      <dsp:spPr>
        <a:xfrm>
          <a:off x="0" y="2155598"/>
          <a:ext cx="5004556" cy="652713"/>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a:ln w="0"/>
              <a:solidFill>
                <a:sysClr val="window" lastClr="FFFFFF"/>
              </a:solidFill>
              <a:effectLst>
                <a:innerShdw blurRad="63500" dist="50800" dir="13500000">
                  <a:srgbClr val="000000">
                    <a:alpha val="50000"/>
                  </a:srgbClr>
                </a:innerShdw>
              </a:effectLst>
              <a:latin typeface="+mn-lt"/>
              <a:ea typeface="+mn-ea"/>
              <a:cs typeface="+mn-cs"/>
            </a:rPr>
            <a:t>Perception and visual construction</a:t>
          </a:r>
        </a:p>
      </dsp:txBody>
      <dsp:txXfrm>
        <a:off x="1066182" y="2155598"/>
        <a:ext cx="3938373" cy="652713"/>
      </dsp:txXfrm>
    </dsp:sp>
    <dsp:sp modelId="{3E947F3B-108A-4AD7-A14D-E82C4A132638}">
      <dsp:nvSpPr>
        <dsp:cNvPr id="0" name=""/>
        <dsp:cNvSpPr/>
      </dsp:nvSpPr>
      <dsp:spPr>
        <a:xfrm>
          <a:off x="65271" y="2247223"/>
          <a:ext cx="1000911" cy="52217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6000" b="-5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96C60-FF6D-4FDB-9C18-732C1EA0BE27}">
      <dsp:nvSpPr>
        <dsp:cNvPr id="0" name=""/>
        <dsp:cNvSpPr/>
      </dsp:nvSpPr>
      <dsp:spPr>
        <a:xfrm>
          <a:off x="2659302" y="1458"/>
          <a:ext cx="1727993" cy="745513"/>
        </a:xfrm>
        <a:prstGeom prst="rect">
          <a:avLst/>
        </a:prstGeom>
        <a:solidFill>
          <a:srgbClr val="E7E6E6">
            <a:lumMod val="2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cap="none" spc="50">
              <a:ln w="0"/>
              <a:solidFill>
                <a:srgbClr val="E7E6E6"/>
              </a:solidFill>
              <a:effectLst/>
              <a:latin typeface="+mn-lt"/>
              <a:ea typeface="+mn-ea"/>
              <a:cs typeface="+mn-cs"/>
            </a:rPr>
            <a:t>Ideomotor</a:t>
          </a:r>
          <a:endParaRPr lang="es-ES" sz="1400" b="0" kern="1200" cap="none" spc="50">
            <a:ln w="0"/>
            <a:solidFill>
              <a:srgbClr val="E7E6E6"/>
            </a:solidFill>
            <a:effectLst/>
            <a:latin typeface="+mn-lt"/>
            <a:ea typeface="+mn-ea"/>
            <a:cs typeface="+mn-cs"/>
          </a:endParaRPr>
        </a:p>
      </dsp:txBody>
      <dsp:txXfrm>
        <a:off x="2659302" y="1458"/>
        <a:ext cx="1727993" cy="745513"/>
      </dsp:txXfrm>
    </dsp:sp>
    <dsp:sp modelId="{EDE3FFDD-7A61-48A9-B649-07AD21FC2656}">
      <dsp:nvSpPr>
        <dsp:cNvPr id="0" name=""/>
        <dsp:cNvSpPr/>
      </dsp:nvSpPr>
      <dsp:spPr>
        <a:xfrm>
          <a:off x="1887270" y="1458"/>
          <a:ext cx="738058" cy="7455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414ACBE-97A7-4319-A590-E270204C0220}">
      <dsp:nvSpPr>
        <dsp:cNvPr id="0" name=""/>
        <dsp:cNvSpPr/>
      </dsp:nvSpPr>
      <dsp:spPr>
        <a:xfrm>
          <a:off x="1878270" y="869981"/>
          <a:ext cx="1763993" cy="745513"/>
        </a:xfrm>
        <a:prstGeom prst="rect">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50">
              <a:ln w="0"/>
              <a:solidFill>
                <a:srgbClr val="E7E6E6"/>
              </a:solidFill>
              <a:effectLst/>
              <a:latin typeface="+mn-lt"/>
              <a:ea typeface="+mn-ea"/>
              <a:cs typeface="+mn-cs"/>
            </a:rPr>
            <a:t>Ideational</a:t>
          </a:r>
        </a:p>
      </dsp:txBody>
      <dsp:txXfrm>
        <a:off x="1878270" y="869981"/>
        <a:ext cx="1763993" cy="745513"/>
      </dsp:txXfrm>
    </dsp:sp>
    <dsp:sp modelId="{48BD266A-B980-4AA6-9F5D-E715FCD3BF29}">
      <dsp:nvSpPr>
        <dsp:cNvPr id="0" name=""/>
        <dsp:cNvSpPr/>
      </dsp:nvSpPr>
      <dsp:spPr>
        <a:xfrm>
          <a:off x="3658238" y="869981"/>
          <a:ext cx="738058" cy="745513"/>
        </a:xfrm>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D15A349-B5B9-4FE6-BF8E-695DE56F3379}">
      <dsp:nvSpPr>
        <dsp:cNvPr id="0" name=""/>
        <dsp:cNvSpPr/>
      </dsp:nvSpPr>
      <dsp:spPr>
        <a:xfrm>
          <a:off x="2632303" y="1738504"/>
          <a:ext cx="1763993" cy="745513"/>
        </a:xfrm>
        <a:prstGeom prst="rect">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50" dirty="0" err="1">
              <a:ln w="0"/>
              <a:solidFill>
                <a:srgbClr val="E7E6E6"/>
              </a:solidFill>
              <a:effectLst/>
              <a:latin typeface="+mn-lt"/>
              <a:ea typeface="+mn-ea"/>
              <a:cs typeface="+mn-cs"/>
            </a:rPr>
            <a:t>Visuoconstructive</a:t>
          </a:r>
          <a:endParaRPr lang="es-ES" sz="1400" b="0" kern="1200" cap="none" spc="50" dirty="0">
            <a:ln w="0"/>
            <a:solidFill>
              <a:srgbClr val="E7E6E6"/>
            </a:solidFill>
            <a:effectLst/>
            <a:latin typeface="+mn-lt"/>
            <a:ea typeface="+mn-ea"/>
            <a:cs typeface="+mn-cs"/>
          </a:endParaRPr>
        </a:p>
      </dsp:txBody>
      <dsp:txXfrm>
        <a:off x="2632303" y="1738504"/>
        <a:ext cx="1763993" cy="745513"/>
      </dsp:txXfrm>
    </dsp:sp>
    <dsp:sp modelId="{73F1E883-962A-4A69-AD1B-709BD3B171E4}">
      <dsp:nvSpPr>
        <dsp:cNvPr id="0" name=""/>
        <dsp:cNvSpPr/>
      </dsp:nvSpPr>
      <dsp:spPr>
        <a:xfrm>
          <a:off x="1878270" y="1738504"/>
          <a:ext cx="738058" cy="74551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A9909-AD08-4185-8210-D22F5AFE7C47}">
      <dsp:nvSpPr>
        <dsp:cNvPr id="0" name=""/>
        <dsp:cNvSpPr/>
      </dsp:nvSpPr>
      <dsp:spPr>
        <a:xfrm>
          <a:off x="0" y="0"/>
          <a:ext cx="6876764" cy="1000248"/>
        </a:xfrm>
        <a:prstGeom prst="roundRect">
          <a:avLst>
            <a:gd name="adj" fmla="val 10000"/>
          </a:avLst>
        </a:prstGeom>
        <a:solidFill>
          <a:srgbClr val="4472C4">
            <a:tint val="40000"/>
            <a:alpha val="90000"/>
            <a:hueOff val="0"/>
            <a:satOff val="0"/>
            <a:lumOff val="0"/>
            <a:alphaOff val="0"/>
          </a:srgbClr>
        </a:solidFill>
        <a:ln w="6350" cap="flat" cmpd="sng" algn="ctr">
          <a:solidFill>
            <a:srgbClr val="4472C4">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29E8749-5C45-459C-A4BF-DC6E9B978131}">
      <dsp:nvSpPr>
        <dsp:cNvPr id="0" name=""/>
        <dsp:cNvSpPr/>
      </dsp:nvSpPr>
      <dsp:spPr>
        <a:xfrm>
          <a:off x="293023" y="133366"/>
          <a:ext cx="1462957" cy="73351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3000" b="-6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91494F9-54D3-4B5F-88F4-8A75D339DECA}">
      <dsp:nvSpPr>
        <dsp:cNvPr id="0" name=""/>
        <dsp:cNvSpPr/>
      </dsp:nvSpPr>
      <dsp:spPr>
        <a:xfrm rot="10800000">
          <a:off x="207505" y="1000248"/>
          <a:ext cx="1633992" cy="1222525"/>
        </a:xfrm>
        <a:prstGeom prst="round2SameRect">
          <a:avLst>
            <a:gd name="adj1" fmla="val 10500"/>
            <a:gd name="adj2" fmla="val 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solidFill>
                <a:sysClr val="window" lastClr="FFFFFF"/>
              </a:solidFill>
              <a:latin typeface="+mn-lt"/>
              <a:ea typeface="+mn-ea"/>
              <a:cs typeface="+mn-cs"/>
            </a:rPr>
            <a:t>Focused, sustained or "Surveillance"</a:t>
          </a:r>
          <a:endParaRPr lang="es-ES" sz="1400" b="0" kern="1200">
            <a:solidFill>
              <a:sysClr val="window" lastClr="FFFFFF"/>
            </a:solidFill>
            <a:latin typeface="+mn-lt"/>
            <a:ea typeface="+mn-ea"/>
            <a:cs typeface="+mn-cs"/>
          </a:endParaRPr>
        </a:p>
      </dsp:txBody>
      <dsp:txXfrm rot="10800000">
        <a:off x="245102" y="1000248"/>
        <a:ext cx="1558798" cy="1184928"/>
      </dsp:txXfrm>
    </dsp:sp>
    <dsp:sp modelId="{FE681411-F7A6-4AEA-B89A-5605E9964C0F}">
      <dsp:nvSpPr>
        <dsp:cNvPr id="0" name=""/>
        <dsp:cNvSpPr/>
      </dsp:nvSpPr>
      <dsp:spPr>
        <a:xfrm>
          <a:off x="1987793" y="133366"/>
          <a:ext cx="1462957" cy="73351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858CEAD-4BF0-4EE2-982E-2D3F7D832FBF}">
      <dsp:nvSpPr>
        <dsp:cNvPr id="0" name=""/>
        <dsp:cNvSpPr/>
      </dsp:nvSpPr>
      <dsp:spPr>
        <a:xfrm rot="10800000">
          <a:off x="2006131" y="1000248"/>
          <a:ext cx="1426281" cy="1222525"/>
        </a:xfrm>
        <a:prstGeom prst="round2SameRect">
          <a:avLst>
            <a:gd name="adj1" fmla="val 10500"/>
            <a:gd name="adj2" fmla="val 0"/>
          </a:avLst>
        </a:prstGeom>
        <a:gradFill rotWithShape="0">
          <a:gsLst>
            <a:gs pos="0">
              <a:srgbClr val="4472C4">
                <a:hueOff val="-2451115"/>
                <a:satOff val="-3409"/>
                <a:lumOff val="-1307"/>
                <a:alphaOff val="0"/>
                <a:satMod val="103000"/>
                <a:lumMod val="102000"/>
                <a:tint val="94000"/>
              </a:srgbClr>
            </a:gs>
            <a:gs pos="50000">
              <a:srgbClr val="4472C4">
                <a:hueOff val="-2451115"/>
                <a:satOff val="-3409"/>
                <a:lumOff val="-1307"/>
                <a:alphaOff val="0"/>
                <a:satMod val="110000"/>
                <a:lumMod val="100000"/>
                <a:shade val="100000"/>
              </a:srgbClr>
            </a:gs>
            <a:gs pos="100000">
              <a:srgbClr val="4472C4">
                <a:hueOff val="-2451115"/>
                <a:satOff val="-3409"/>
                <a:lumOff val="-130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ysClr val="window" lastClr="FFFFFF"/>
              </a:solidFill>
              <a:latin typeface="+mn-lt"/>
              <a:ea typeface="+mn-ea"/>
              <a:cs typeface="+mn-cs"/>
            </a:rPr>
            <a:t>Selective</a:t>
          </a:r>
          <a:endParaRPr lang="es-ES" sz="1400" b="0" kern="1200" dirty="0">
            <a:solidFill>
              <a:sysClr val="window" lastClr="FFFFFF"/>
            </a:solidFill>
            <a:latin typeface="+mn-lt"/>
            <a:ea typeface="+mn-ea"/>
            <a:cs typeface="+mn-cs"/>
          </a:endParaRPr>
        </a:p>
      </dsp:txBody>
      <dsp:txXfrm rot="10800000">
        <a:off x="2043728" y="1000248"/>
        <a:ext cx="1351087" cy="1184928"/>
      </dsp:txXfrm>
    </dsp:sp>
    <dsp:sp modelId="{D3E765D0-CDDC-418A-BF3B-BFEED8D9E68D}">
      <dsp:nvSpPr>
        <dsp:cNvPr id="0" name=""/>
        <dsp:cNvSpPr/>
      </dsp:nvSpPr>
      <dsp:spPr>
        <a:xfrm>
          <a:off x="3597047" y="133366"/>
          <a:ext cx="1462957" cy="73351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522979A-56D9-4FD2-A73E-964868EF8D6A}">
      <dsp:nvSpPr>
        <dsp:cNvPr id="0" name=""/>
        <dsp:cNvSpPr/>
      </dsp:nvSpPr>
      <dsp:spPr>
        <a:xfrm rot="10800000">
          <a:off x="3597047" y="1000248"/>
          <a:ext cx="1462957" cy="1222525"/>
        </a:xfrm>
        <a:prstGeom prst="round2SameRect">
          <a:avLst>
            <a:gd name="adj1" fmla="val 10500"/>
            <a:gd name="adj2" fmla="val 0"/>
          </a:avLst>
        </a:prstGeom>
        <a:gradFill rotWithShape="0">
          <a:gsLst>
            <a:gs pos="0">
              <a:srgbClr val="4472C4">
                <a:hueOff val="-4902230"/>
                <a:satOff val="-6819"/>
                <a:lumOff val="-2615"/>
                <a:alphaOff val="0"/>
                <a:satMod val="103000"/>
                <a:lumMod val="102000"/>
                <a:tint val="94000"/>
              </a:srgbClr>
            </a:gs>
            <a:gs pos="50000">
              <a:srgbClr val="4472C4">
                <a:hueOff val="-4902230"/>
                <a:satOff val="-6819"/>
                <a:lumOff val="-2615"/>
                <a:alphaOff val="0"/>
                <a:satMod val="110000"/>
                <a:lumMod val="100000"/>
                <a:shade val="100000"/>
              </a:srgbClr>
            </a:gs>
            <a:gs pos="100000">
              <a:srgbClr val="4472C4">
                <a:hueOff val="-4902230"/>
                <a:satOff val="-6819"/>
                <a:lumOff val="-261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solidFill>
                <a:sysClr val="window" lastClr="FFFFFF"/>
              </a:solidFill>
              <a:latin typeface="+mn-lt"/>
              <a:ea typeface="+mn-ea"/>
              <a:cs typeface="+mn-cs"/>
            </a:rPr>
            <a:t>Alternating or divided </a:t>
          </a:r>
          <a:endParaRPr lang="es-ES" sz="1400" b="0" kern="1200">
            <a:solidFill>
              <a:sysClr val="window" lastClr="FFFFFF"/>
            </a:solidFill>
            <a:latin typeface="+mn-lt"/>
            <a:ea typeface="+mn-ea"/>
            <a:cs typeface="+mn-cs"/>
          </a:endParaRPr>
        </a:p>
      </dsp:txBody>
      <dsp:txXfrm rot="10800000">
        <a:off x="3634644" y="1000248"/>
        <a:ext cx="1387763" cy="1184928"/>
      </dsp:txXfrm>
    </dsp:sp>
    <dsp:sp modelId="{DBB3D3AB-58E1-4BA5-90CD-AB50C0816778}">
      <dsp:nvSpPr>
        <dsp:cNvPr id="0" name=""/>
        <dsp:cNvSpPr/>
      </dsp:nvSpPr>
      <dsp:spPr>
        <a:xfrm>
          <a:off x="5206300" y="133366"/>
          <a:ext cx="1462957" cy="73351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4A43025-DA25-4F44-B729-1ABD005E6FB2}">
      <dsp:nvSpPr>
        <dsp:cNvPr id="0" name=""/>
        <dsp:cNvSpPr/>
      </dsp:nvSpPr>
      <dsp:spPr>
        <a:xfrm rot="10800000">
          <a:off x="5206300" y="1000248"/>
          <a:ext cx="1462957" cy="1222525"/>
        </a:xfrm>
        <a:prstGeom prst="round2SameRect">
          <a:avLst>
            <a:gd name="adj1" fmla="val 10500"/>
            <a:gd name="adj2" fmla="val 0"/>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solidFill>
                <a:sysClr val="window" lastClr="FFFFFF"/>
              </a:solidFill>
              <a:latin typeface="+mn-lt"/>
              <a:ea typeface="+mn-ea"/>
              <a:cs typeface="+mn-cs"/>
            </a:rPr>
            <a:t>Complex</a:t>
          </a:r>
        </a:p>
      </dsp:txBody>
      <dsp:txXfrm rot="10800000">
        <a:off x="5243897" y="1000248"/>
        <a:ext cx="1387763" cy="1184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C259E-A0F6-49DE-AE08-8E509043EB78}">
      <dsp:nvSpPr>
        <dsp:cNvPr id="0" name=""/>
        <dsp:cNvSpPr/>
      </dsp:nvSpPr>
      <dsp:spPr>
        <a:xfrm>
          <a:off x="0" y="0"/>
          <a:ext cx="4236481" cy="924525"/>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By the nature</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Verbal</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Non verbal</a:t>
          </a:r>
        </a:p>
      </dsp:txBody>
      <dsp:txXfrm>
        <a:off x="939748" y="0"/>
        <a:ext cx="3296732" cy="924525"/>
      </dsp:txXfrm>
    </dsp:sp>
    <dsp:sp modelId="{4706EFE4-B99D-41B5-B94F-95957589AD5E}">
      <dsp:nvSpPr>
        <dsp:cNvPr id="0" name=""/>
        <dsp:cNvSpPr/>
      </dsp:nvSpPr>
      <dsp:spPr>
        <a:xfrm>
          <a:off x="92452" y="92452"/>
          <a:ext cx="847296" cy="7396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F8BE311-4B8B-4B00-8000-F773F7E9A6C1}">
      <dsp:nvSpPr>
        <dsp:cNvPr id="0" name=""/>
        <dsp:cNvSpPr/>
      </dsp:nvSpPr>
      <dsp:spPr>
        <a:xfrm>
          <a:off x="0" y="1016977"/>
          <a:ext cx="4236481" cy="924525"/>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By the type</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Semantic (impersonal)</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Episodic (autobiographic)</a:t>
          </a:r>
        </a:p>
      </dsp:txBody>
      <dsp:txXfrm>
        <a:off x="939748" y="1016977"/>
        <a:ext cx="3296732" cy="924525"/>
      </dsp:txXfrm>
    </dsp:sp>
    <dsp:sp modelId="{92630BE9-EE80-40D7-9722-CA9382BC5F44}">
      <dsp:nvSpPr>
        <dsp:cNvPr id="0" name=""/>
        <dsp:cNvSpPr/>
      </dsp:nvSpPr>
      <dsp:spPr>
        <a:xfrm>
          <a:off x="92452" y="1109430"/>
          <a:ext cx="847296" cy="7396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2D8F89F-0BA8-400F-90DA-D325AEA4996C}">
      <dsp:nvSpPr>
        <dsp:cNvPr id="0" name=""/>
        <dsp:cNvSpPr/>
      </dsp:nvSpPr>
      <dsp:spPr>
        <a:xfrm>
          <a:off x="0" y="2033955"/>
          <a:ext cx="4236481" cy="924525"/>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By the access method </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Explicit or declarative</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Implicit or procedural</a:t>
          </a:r>
        </a:p>
      </dsp:txBody>
      <dsp:txXfrm>
        <a:off x="939748" y="2033955"/>
        <a:ext cx="3296732" cy="924525"/>
      </dsp:txXfrm>
    </dsp:sp>
    <dsp:sp modelId="{AD945B3B-5DBE-4CD4-9D9B-2DD12EB29054}">
      <dsp:nvSpPr>
        <dsp:cNvPr id="0" name=""/>
        <dsp:cNvSpPr/>
      </dsp:nvSpPr>
      <dsp:spPr>
        <a:xfrm>
          <a:off x="92452" y="2126408"/>
          <a:ext cx="847296" cy="7396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0C5E59C-2349-46D7-9BB4-D27089884F5E}">
      <dsp:nvSpPr>
        <dsp:cNvPr id="0" name=""/>
        <dsp:cNvSpPr/>
      </dsp:nvSpPr>
      <dsp:spPr>
        <a:xfrm>
          <a:off x="0" y="3050933"/>
          <a:ext cx="4236481" cy="924525"/>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By the access modality</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Type of sensory channel</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Type of task</a:t>
          </a:r>
        </a:p>
      </dsp:txBody>
      <dsp:txXfrm>
        <a:off x="939748" y="3050933"/>
        <a:ext cx="3296732" cy="924525"/>
      </dsp:txXfrm>
    </dsp:sp>
    <dsp:sp modelId="{C8EB0141-3A00-4C3D-A050-02BEE6E45C19}">
      <dsp:nvSpPr>
        <dsp:cNvPr id="0" name=""/>
        <dsp:cNvSpPr/>
      </dsp:nvSpPr>
      <dsp:spPr>
        <a:xfrm>
          <a:off x="92452" y="3143386"/>
          <a:ext cx="847296" cy="73962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6B6EDC2-B5F5-469B-BFF4-D1CA1A384FDD}">
      <dsp:nvSpPr>
        <dsp:cNvPr id="0" name=""/>
        <dsp:cNvSpPr/>
      </dsp:nvSpPr>
      <dsp:spPr>
        <a:xfrm>
          <a:off x="0" y="4067911"/>
          <a:ext cx="4236481" cy="924525"/>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a:ln w="0"/>
              <a:solidFill>
                <a:srgbClr val="ED7D31">
                  <a:lumMod val="50000"/>
                </a:srgbClr>
              </a:solidFill>
              <a:effectLst/>
              <a:latin typeface="Calibri"/>
              <a:ea typeface="+mn-ea"/>
              <a:cs typeface="+mn-cs"/>
            </a:rPr>
            <a:t>By the time span</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Immediate or short</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delayed or long term</a:t>
          </a:r>
        </a:p>
      </dsp:txBody>
      <dsp:txXfrm>
        <a:off x="939748" y="4067911"/>
        <a:ext cx="3296732" cy="924525"/>
      </dsp:txXfrm>
    </dsp:sp>
    <dsp:sp modelId="{706B91B6-8166-4C73-A7D4-CB2C90243DFA}">
      <dsp:nvSpPr>
        <dsp:cNvPr id="0" name=""/>
        <dsp:cNvSpPr/>
      </dsp:nvSpPr>
      <dsp:spPr>
        <a:xfrm>
          <a:off x="92452" y="4160364"/>
          <a:ext cx="847296" cy="73962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7E6A4-AA9F-4B7C-9834-A3CC586DAD94}">
      <dsp:nvSpPr>
        <dsp:cNvPr id="0" name=""/>
        <dsp:cNvSpPr/>
      </dsp:nvSpPr>
      <dsp:spPr>
        <a:xfrm>
          <a:off x="1938847" y="1321538"/>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Vocabulary</a:t>
          </a:r>
        </a:p>
      </dsp:txBody>
      <dsp:txXfrm>
        <a:off x="1938847" y="1321538"/>
        <a:ext cx="926558" cy="795328"/>
      </dsp:txXfrm>
    </dsp:sp>
    <dsp:sp modelId="{631C42CB-6F89-4BE0-9EED-0B5637D5CC19}">
      <dsp:nvSpPr>
        <dsp:cNvPr id="0" name=""/>
        <dsp:cNvSpPr/>
      </dsp:nvSpPr>
      <dsp:spPr>
        <a:xfrm>
          <a:off x="1961112" y="1677256"/>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BA5CBB4-4332-414D-97C3-570DF8ED7BF6}">
      <dsp:nvSpPr>
        <dsp:cNvPr id="0" name=""/>
        <dsp:cNvSpPr/>
      </dsp:nvSpPr>
      <dsp:spPr>
        <a:xfrm>
          <a:off x="1141881" y="881927"/>
          <a:ext cx="926558" cy="795328"/>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9000" b="-49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34B48370-4164-49C7-8027-4B83A55560F4}">
      <dsp:nvSpPr>
        <dsp:cNvPr id="0" name=""/>
        <dsp:cNvSpPr/>
      </dsp:nvSpPr>
      <dsp:spPr>
        <a:xfrm>
          <a:off x="1776142" y="1571713"/>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BE277FD-BA6F-4D04-9B61-4CAA0030CC62}">
      <dsp:nvSpPr>
        <dsp:cNvPr id="0" name=""/>
        <dsp:cNvSpPr/>
      </dsp:nvSpPr>
      <dsp:spPr>
        <a:xfrm>
          <a:off x="2736384" y="879522"/>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err="1">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Writing</a:t>
          </a:r>
          <a:endPar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endParaRPr>
        </a:p>
      </dsp:txBody>
      <dsp:txXfrm>
        <a:off x="2736384" y="879522"/>
        <a:ext cx="926558" cy="795328"/>
      </dsp:txXfrm>
    </dsp:sp>
    <dsp:sp modelId="{1652DF09-FE43-4E2F-A6EF-8F9F1FD97690}">
      <dsp:nvSpPr>
        <dsp:cNvPr id="0" name=""/>
        <dsp:cNvSpPr/>
      </dsp:nvSpPr>
      <dsp:spPr>
        <a:xfrm>
          <a:off x="3374071" y="1567504"/>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AB55C63-DAFC-46CF-8920-38B402FF99BC}">
      <dsp:nvSpPr>
        <dsp:cNvPr id="0" name=""/>
        <dsp:cNvSpPr/>
      </dsp:nvSpPr>
      <dsp:spPr>
        <a:xfrm>
          <a:off x="3533350" y="1320035"/>
          <a:ext cx="926558" cy="79532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83D05E8A-53BB-45FD-929D-C033E4119DA7}">
      <dsp:nvSpPr>
        <dsp:cNvPr id="0" name=""/>
        <dsp:cNvSpPr/>
      </dsp:nvSpPr>
      <dsp:spPr>
        <a:xfrm>
          <a:off x="3555615" y="167394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A076C3-F5CE-49B2-A316-219C3ABCAEBE}">
      <dsp:nvSpPr>
        <dsp:cNvPr id="0" name=""/>
        <dsp:cNvSpPr/>
      </dsp:nvSpPr>
      <dsp:spPr>
        <a:xfrm>
          <a:off x="1938847" y="442317"/>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Reading</a:t>
          </a:r>
        </a:p>
      </dsp:txBody>
      <dsp:txXfrm>
        <a:off x="1938847" y="442317"/>
        <a:ext cx="926558" cy="795328"/>
      </dsp:txXfrm>
    </dsp:sp>
    <dsp:sp modelId="{9748E6A9-DBD5-46FD-8BD2-6385FCBEAE29}">
      <dsp:nvSpPr>
        <dsp:cNvPr id="0" name=""/>
        <dsp:cNvSpPr/>
      </dsp:nvSpPr>
      <dsp:spPr>
        <a:xfrm>
          <a:off x="2569683" y="453141"/>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703D46-B602-4A45-947D-53DA9B97366F}">
      <dsp:nvSpPr>
        <dsp:cNvPr id="0" name=""/>
        <dsp:cNvSpPr/>
      </dsp:nvSpPr>
      <dsp:spPr>
        <a:xfrm>
          <a:off x="2736384" y="0"/>
          <a:ext cx="926558" cy="79532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5736E56F-825D-4482-AE1B-CB73E13DCFC6}">
      <dsp:nvSpPr>
        <dsp:cNvPr id="0" name=""/>
        <dsp:cNvSpPr/>
      </dsp:nvSpPr>
      <dsp:spPr>
        <a:xfrm>
          <a:off x="2762645" y="35241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EAEC0A8-AED0-40ED-867C-BEEE4B4B2D86}">
      <dsp:nvSpPr>
        <dsp:cNvPr id="0" name=""/>
        <dsp:cNvSpPr/>
      </dsp:nvSpPr>
      <dsp:spPr>
        <a:xfrm>
          <a:off x="3533350" y="440512"/>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Naming</a:t>
          </a:r>
        </a:p>
      </dsp:txBody>
      <dsp:txXfrm>
        <a:off x="3533350" y="440512"/>
        <a:ext cx="926558" cy="795328"/>
      </dsp:txXfrm>
    </dsp:sp>
    <dsp:sp modelId="{8AD7CABD-483F-4504-B947-6FA93C24A802}">
      <dsp:nvSpPr>
        <dsp:cNvPr id="0" name=""/>
        <dsp:cNvSpPr/>
      </dsp:nvSpPr>
      <dsp:spPr>
        <a:xfrm>
          <a:off x="4334883" y="792923"/>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AC13465-27FD-481E-86C1-73B64257E249}">
      <dsp:nvSpPr>
        <dsp:cNvPr id="0" name=""/>
        <dsp:cNvSpPr/>
      </dsp:nvSpPr>
      <dsp:spPr>
        <a:xfrm>
          <a:off x="4330316" y="887641"/>
          <a:ext cx="926558" cy="795328"/>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318CE362-5A3C-49B0-9A05-BBA01B4CE5F9}">
      <dsp:nvSpPr>
        <dsp:cNvPr id="0" name=""/>
        <dsp:cNvSpPr/>
      </dsp:nvSpPr>
      <dsp:spPr>
        <a:xfrm>
          <a:off x="4510718" y="902074"/>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18A34B3-3E49-45DE-AF18-4C05A7EF4D2B}">
      <dsp:nvSpPr>
        <dsp:cNvPr id="0" name=""/>
        <dsp:cNvSpPr/>
      </dsp:nvSpPr>
      <dsp:spPr>
        <a:xfrm>
          <a:off x="4330316" y="8419"/>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Repetition</a:t>
          </a:r>
        </a:p>
      </dsp:txBody>
      <dsp:txXfrm>
        <a:off x="4330316" y="8419"/>
        <a:ext cx="926558" cy="795328"/>
      </dsp:txXfrm>
    </dsp:sp>
    <dsp:sp modelId="{4C9D9E5A-4BC6-471B-9821-6A7D970D6EFE}">
      <dsp:nvSpPr>
        <dsp:cNvPr id="0" name=""/>
        <dsp:cNvSpPr/>
      </dsp:nvSpPr>
      <dsp:spPr>
        <a:xfrm>
          <a:off x="5131850" y="36503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269649A-3974-4711-ADEB-C672297BF30C}">
      <dsp:nvSpPr>
        <dsp:cNvPr id="0" name=""/>
        <dsp:cNvSpPr/>
      </dsp:nvSpPr>
      <dsp:spPr>
        <a:xfrm>
          <a:off x="5127853" y="452239"/>
          <a:ext cx="926558" cy="79532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7000" b="-27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45B26A90-404A-404A-8866-FA7E5B83C9DA}">
      <dsp:nvSpPr>
        <dsp:cNvPr id="0" name=""/>
        <dsp:cNvSpPr/>
      </dsp:nvSpPr>
      <dsp:spPr>
        <a:xfrm>
          <a:off x="5312252" y="46998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DD288E6-3903-4896-9B1D-9F70D9FDDFD1}">
      <dsp:nvSpPr>
        <dsp:cNvPr id="0" name=""/>
        <dsp:cNvSpPr/>
      </dsp:nvSpPr>
      <dsp:spPr>
        <a:xfrm>
          <a:off x="5127853" y="1330258"/>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Discrimina-tion</a:t>
          </a:r>
        </a:p>
      </dsp:txBody>
      <dsp:txXfrm>
        <a:off x="5127853" y="1330258"/>
        <a:ext cx="926558" cy="795328"/>
      </dsp:txXfrm>
    </dsp:sp>
    <dsp:sp modelId="{5ACE20D0-C739-4EB4-AF83-5895ABAEBF5A}">
      <dsp:nvSpPr>
        <dsp:cNvPr id="0" name=""/>
        <dsp:cNvSpPr/>
      </dsp:nvSpPr>
      <dsp:spPr>
        <a:xfrm>
          <a:off x="5311110" y="202696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5218E0B-E533-4B55-895C-F678ADF9B7EC}">
      <dsp:nvSpPr>
        <dsp:cNvPr id="0" name=""/>
        <dsp:cNvSpPr/>
      </dsp:nvSpPr>
      <dsp:spPr>
        <a:xfrm>
          <a:off x="4330316" y="1765659"/>
          <a:ext cx="926558" cy="795328"/>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FF6045EC-B9C3-447C-9E01-D242BD4B709A}">
      <dsp:nvSpPr>
        <dsp:cNvPr id="0" name=""/>
        <dsp:cNvSpPr/>
      </dsp:nvSpPr>
      <dsp:spPr>
        <a:xfrm>
          <a:off x="5139271" y="2114762"/>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0023105-323A-4AF8-9956-E13BFAD64668}">
      <dsp:nvSpPr>
        <dsp:cNvPr id="0" name=""/>
        <dsp:cNvSpPr/>
      </dsp:nvSpPr>
      <dsp:spPr>
        <a:xfrm>
          <a:off x="2735813" y="1760848"/>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err="1">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Fluency</a:t>
          </a:r>
          <a:endPar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endParaRPr>
        </a:p>
      </dsp:txBody>
      <dsp:txXfrm>
        <a:off x="2735813" y="1760848"/>
        <a:ext cx="926558" cy="795328"/>
      </dsp:txXfrm>
    </dsp:sp>
    <dsp:sp modelId="{6FD8A586-0281-4B6C-8EDC-847E19288409}">
      <dsp:nvSpPr>
        <dsp:cNvPr id="0" name=""/>
        <dsp:cNvSpPr/>
      </dsp:nvSpPr>
      <dsp:spPr>
        <a:xfrm>
          <a:off x="2762074" y="211325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425E24C-CC6A-4D7C-9503-B031AB698E31}">
      <dsp:nvSpPr>
        <dsp:cNvPr id="0" name=""/>
        <dsp:cNvSpPr/>
      </dsp:nvSpPr>
      <dsp:spPr>
        <a:xfrm>
          <a:off x="1938276" y="2202865"/>
          <a:ext cx="926558" cy="795328"/>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E4398C9C-BC76-4A20-998C-0DCE133CBDF4}">
      <dsp:nvSpPr>
        <dsp:cNvPr id="0" name=""/>
        <dsp:cNvSpPr/>
      </dsp:nvSpPr>
      <dsp:spPr>
        <a:xfrm>
          <a:off x="2569112" y="221399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4AB0831-1A65-4D35-B7FD-5A038D3C6AF7}">
      <dsp:nvSpPr>
        <dsp:cNvPr id="0" name=""/>
        <dsp:cNvSpPr/>
      </dsp:nvSpPr>
      <dsp:spPr>
        <a:xfrm>
          <a:off x="5920823" y="1775883"/>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Com-prehension</a:t>
          </a:r>
        </a:p>
      </dsp:txBody>
      <dsp:txXfrm>
        <a:off x="5920823" y="1775883"/>
        <a:ext cx="926558" cy="795328"/>
      </dsp:txXfrm>
    </dsp:sp>
    <dsp:sp modelId="{35041288-4AF7-48DD-B957-20C315F2575B}">
      <dsp:nvSpPr>
        <dsp:cNvPr id="0" name=""/>
        <dsp:cNvSpPr/>
      </dsp:nvSpPr>
      <dsp:spPr>
        <a:xfrm>
          <a:off x="6104651" y="2472585"/>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995597D-4FC3-47AA-95CF-E3C54C95D40B}">
      <dsp:nvSpPr>
        <dsp:cNvPr id="0" name=""/>
        <dsp:cNvSpPr/>
      </dsp:nvSpPr>
      <dsp:spPr>
        <a:xfrm>
          <a:off x="5123857" y="2211585"/>
          <a:ext cx="926558" cy="795328"/>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31000" b="-3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6BE5BA5B-CE5B-4719-A691-3888D6ED7869}">
      <dsp:nvSpPr>
        <dsp:cNvPr id="0" name=""/>
        <dsp:cNvSpPr/>
      </dsp:nvSpPr>
      <dsp:spPr>
        <a:xfrm>
          <a:off x="5932812" y="2560687"/>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7A8E068-339C-49E1-80F6-975EE3214318}">
      <dsp:nvSpPr>
        <dsp:cNvPr id="0" name=""/>
        <dsp:cNvSpPr/>
      </dsp:nvSpPr>
      <dsp:spPr>
        <a:xfrm>
          <a:off x="5924249" y="17139"/>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Expression</a:t>
          </a:r>
        </a:p>
      </dsp:txBody>
      <dsp:txXfrm>
        <a:off x="5924249" y="17139"/>
        <a:ext cx="926558" cy="795328"/>
      </dsp:txXfrm>
    </dsp:sp>
    <dsp:sp modelId="{C387FF6F-DB8E-4234-B823-BDDE1F198B08}">
      <dsp:nvSpPr>
        <dsp:cNvPr id="0" name=""/>
        <dsp:cNvSpPr/>
      </dsp:nvSpPr>
      <dsp:spPr>
        <a:xfrm>
          <a:off x="6565361" y="716547"/>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658ACA1-BEDC-44D5-8961-B6E737E8F020}">
      <dsp:nvSpPr>
        <dsp:cNvPr id="0" name=""/>
        <dsp:cNvSpPr/>
      </dsp:nvSpPr>
      <dsp:spPr>
        <a:xfrm>
          <a:off x="5924249" y="895158"/>
          <a:ext cx="926558" cy="795328"/>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3000" b="-3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0B0BF927-23A0-4E52-BD78-BA91041CF197}">
      <dsp:nvSpPr>
        <dsp:cNvPr id="0" name=""/>
        <dsp:cNvSpPr/>
      </dsp:nvSpPr>
      <dsp:spPr>
        <a:xfrm>
          <a:off x="6565361" y="89996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49146-D330-4292-B22E-E0075261E89C}">
      <dsp:nvSpPr>
        <dsp:cNvPr id="0" name=""/>
        <dsp:cNvSpPr/>
      </dsp:nvSpPr>
      <dsp:spPr>
        <a:xfrm rot="5400000">
          <a:off x="710214" y="504998"/>
          <a:ext cx="784951" cy="94995"/>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E248534-018F-4E7F-B666-C2B9B6173ED5}">
      <dsp:nvSpPr>
        <dsp:cNvPr id="0" name=""/>
        <dsp:cNvSpPr/>
      </dsp:nvSpPr>
      <dsp:spPr>
        <a:xfrm>
          <a:off x="876004" y="292"/>
          <a:ext cx="1079995" cy="633304"/>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Time estimation</a:t>
          </a:r>
        </a:p>
      </dsp:txBody>
      <dsp:txXfrm>
        <a:off x="876004" y="292"/>
        <a:ext cx="1079995" cy="633304"/>
      </dsp:txXfrm>
    </dsp:sp>
    <dsp:sp modelId="{FAD57C57-63FA-429A-8B1B-4996C6686DB8}">
      <dsp:nvSpPr>
        <dsp:cNvPr id="0" name=""/>
        <dsp:cNvSpPr/>
      </dsp:nvSpPr>
      <dsp:spPr>
        <a:xfrm rot="5400000">
          <a:off x="710214" y="1296629"/>
          <a:ext cx="784951" cy="94995"/>
        </a:xfrm>
        <a:prstGeom prst="rect">
          <a:avLst/>
        </a:prstGeom>
        <a:gradFill rotWithShape="0">
          <a:gsLst>
            <a:gs pos="0">
              <a:srgbClr val="FFC000">
                <a:hueOff val="1485099"/>
                <a:satOff val="-6853"/>
                <a:lumOff val="252"/>
                <a:alphaOff val="0"/>
                <a:satMod val="103000"/>
                <a:lumMod val="102000"/>
                <a:tint val="94000"/>
              </a:srgbClr>
            </a:gs>
            <a:gs pos="50000">
              <a:srgbClr val="FFC000">
                <a:hueOff val="1485099"/>
                <a:satOff val="-6853"/>
                <a:lumOff val="252"/>
                <a:alphaOff val="0"/>
                <a:satMod val="110000"/>
                <a:lumMod val="100000"/>
                <a:shade val="100000"/>
              </a:srgbClr>
            </a:gs>
            <a:gs pos="100000">
              <a:srgbClr val="FFC000">
                <a:hueOff val="1485099"/>
                <a:satOff val="-6853"/>
                <a:lumOff val="25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AF26CE0-7321-4993-BED3-5994F4351FCD}">
      <dsp:nvSpPr>
        <dsp:cNvPr id="0" name=""/>
        <dsp:cNvSpPr/>
      </dsp:nvSpPr>
      <dsp:spPr>
        <a:xfrm>
          <a:off x="876004" y="791923"/>
          <a:ext cx="1079995" cy="633304"/>
        </a:xfrm>
        <a:prstGeom prst="roundRect">
          <a:avLst>
            <a:gd name="adj" fmla="val 10000"/>
          </a:avLst>
        </a:prstGeom>
        <a:gradFill rotWithShape="0">
          <a:gsLst>
            <a:gs pos="0">
              <a:srgbClr val="FFC000">
                <a:hueOff val="1299462"/>
                <a:satOff val="-5996"/>
                <a:lumOff val="221"/>
                <a:alphaOff val="0"/>
                <a:satMod val="103000"/>
                <a:lumMod val="102000"/>
                <a:tint val="94000"/>
              </a:srgbClr>
            </a:gs>
            <a:gs pos="50000">
              <a:srgbClr val="FFC000">
                <a:hueOff val="1299462"/>
                <a:satOff val="-5996"/>
                <a:lumOff val="221"/>
                <a:alphaOff val="0"/>
                <a:satMod val="110000"/>
                <a:lumMod val="100000"/>
                <a:shade val="100000"/>
              </a:srgbClr>
            </a:gs>
            <a:gs pos="100000">
              <a:srgbClr val="FFC000">
                <a:hueOff val="1299462"/>
                <a:satOff val="-5996"/>
                <a:lumOff val="22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Inhibition</a:t>
          </a:r>
        </a:p>
      </dsp:txBody>
      <dsp:txXfrm>
        <a:off x="876004" y="791923"/>
        <a:ext cx="1079995" cy="633304"/>
      </dsp:txXfrm>
    </dsp:sp>
    <dsp:sp modelId="{B5F0E25E-C3E9-4DF3-A6E2-687C208E53A2}">
      <dsp:nvSpPr>
        <dsp:cNvPr id="0" name=""/>
        <dsp:cNvSpPr/>
      </dsp:nvSpPr>
      <dsp:spPr>
        <a:xfrm>
          <a:off x="1106107" y="1692444"/>
          <a:ext cx="1421478" cy="94995"/>
        </a:xfrm>
        <a:prstGeom prst="rect">
          <a:avLst/>
        </a:prstGeom>
        <a:gradFill rotWithShape="0">
          <a:gsLst>
            <a:gs pos="0">
              <a:srgbClr val="FFC000">
                <a:hueOff val="2970198"/>
                <a:satOff val="-13705"/>
                <a:lumOff val="504"/>
                <a:alphaOff val="0"/>
                <a:satMod val="103000"/>
                <a:lumMod val="102000"/>
                <a:tint val="94000"/>
              </a:srgbClr>
            </a:gs>
            <a:gs pos="50000">
              <a:srgbClr val="FFC000">
                <a:hueOff val="2970198"/>
                <a:satOff val="-13705"/>
                <a:lumOff val="504"/>
                <a:alphaOff val="0"/>
                <a:satMod val="110000"/>
                <a:lumMod val="100000"/>
                <a:shade val="100000"/>
              </a:srgbClr>
            </a:gs>
            <a:gs pos="100000">
              <a:srgbClr val="FFC000">
                <a:hueOff val="2970198"/>
                <a:satOff val="-13705"/>
                <a:lumOff val="50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CC3B7D-DA57-4B20-A420-F091ECF1121A}">
      <dsp:nvSpPr>
        <dsp:cNvPr id="0" name=""/>
        <dsp:cNvSpPr/>
      </dsp:nvSpPr>
      <dsp:spPr>
        <a:xfrm>
          <a:off x="876004" y="1583554"/>
          <a:ext cx="1079995" cy="633304"/>
        </a:xfrm>
        <a:prstGeom prst="roundRect">
          <a:avLst>
            <a:gd name="adj" fmla="val 10000"/>
          </a:avLst>
        </a:prstGeom>
        <a:gradFill rotWithShape="0">
          <a:gsLst>
            <a:gs pos="0">
              <a:srgbClr val="FFC000">
                <a:hueOff val="2598923"/>
                <a:satOff val="-11992"/>
                <a:lumOff val="441"/>
                <a:alphaOff val="0"/>
                <a:satMod val="103000"/>
                <a:lumMod val="102000"/>
                <a:tint val="94000"/>
              </a:srgbClr>
            </a:gs>
            <a:gs pos="50000">
              <a:srgbClr val="FFC000">
                <a:hueOff val="2598923"/>
                <a:satOff val="-11992"/>
                <a:lumOff val="441"/>
                <a:alphaOff val="0"/>
                <a:satMod val="110000"/>
                <a:lumMod val="100000"/>
                <a:shade val="100000"/>
              </a:srgbClr>
            </a:gs>
            <a:gs pos="100000">
              <a:srgbClr val="FFC000">
                <a:hueOff val="2598923"/>
                <a:satOff val="-11992"/>
                <a:lumOff val="44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Dual execution</a:t>
          </a:r>
        </a:p>
      </dsp:txBody>
      <dsp:txXfrm>
        <a:off x="876004" y="1583554"/>
        <a:ext cx="1079995" cy="633304"/>
      </dsp:txXfrm>
    </dsp:sp>
    <dsp:sp modelId="{4DBA3D07-4C62-4B51-9D91-77DE0B5E9FDE}">
      <dsp:nvSpPr>
        <dsp:cNvPr id="0" name=""/>
        <dsp:cNvSpPr/>
      </dsp:nvSpPr>
      <dsp:spPr>
        <a:xfrm rot="16200000">
          <a:off x="2138527" y="1296629"/>
          <a:ext cx="784951" cy="94995"/>
        </a:xfrm>
        <a:prstGeom prst="rect">
          <a:avLst/>
        </a:prstGeom>
        <a:gradFill rotWithShape="0">
          <a:gsLst>
            <a:gs pos="0">
              <a:srgbClr val="FFC000">
                <a:hueOff val="4455297"/>
                <a:satOff val="-20558"/>
                <a:lumOff val="756"/>
                <a:alphaOff val="0"/>
                <a:satMod val="103000"/>
                <a:lumMod val="102000"/>
                <a:tint val="94000"/>
              </a:srgbClr>
            </a:gs>
            <a:gs pos="50000">
              <a:srgbClr val="FFC000">
                <a:hueOff val="4455297"/>
                <a:satOff val="-20558"/>
                <a:lumOff val="756"/>
                <a:alphaOff val="0"/>
                <a:satMod val="110000"/>
                <a:lumMod val="100000"/>
                <a:shade val="100000"/>
              </a:srgbClr>
            </a:gs>
            <a:gs pos="100000">
              <a:srgbClr val="FFC000">
                <a:hueOff val="4455297"/>
                <a:satOff val="-20558"/>
                <a:lumOff val="75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51EA087-6131-4849-97AD-796EECBC013D}">
      <dsp:nvSpPr>
        <dsp:cNvPr id="0" name=""/>
        <dsp:cNvSpPr/>
      </dsp:nvSpPr>
      <dsp:spPr>
        <a:xfrm>
          <a:off x="2304318" y="1583554"/>
          <a:ext cx="1079995" cy="633304"/>
        </a:xfrm>
        <a:prstGeom prst="roundRect">
          <a:avLst>
            <a:gd name="adj" fmla="val 10000"/>
          </a:avLst>
        </a:prstGeom>
        <a:gradFill rotWithShape="0">
          <a:gsLst>
            <a:gs pos="0">
              <a:srgbClr val="FFC000">
                <a:hueOff val="3898385"/>
                <a:satOff val="-17988"/>
                <a:lumOff val="662"/>
                <a:alphaOff val="0"/>
                <a:satMod val="103000"/>
                <a:lumMod val="102000"/>
                <a:tint val="94000"/>
              </a:srgbClr>
            </a:gs>
            <a:gs pos="50000">
              <a:srgbClr val="FFC000">
                <a:hueOff val="3898385"/>
                <a:satOff val="-17988"/>
                <a:lumOff val="662"/>
                <a:alphaOff val="0"/>
                <a:satMod val="110000"/>
                <a:lumMod val="100000"/>
                <a:shade val="100000"/>
              </a:srgbClr>
            </a:gs>
            <a:gs pos="100000">
              <a:srgbClr val="FFC000">
                <a:hueOff val="3898385"/>
                <a:satOff val="-17988"/>
                <a:lumOff val="66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Multitasking</a:t>
          </a:r>
        </a:p>
      </dsp:txBody>
      <dsp:txXfrm>
        <a:off x="2304318" y="1583554"/>
        <a:ext cx="1079995" cy="633304"/>
      </dsp:txXfrm>
    </dsp:sp>
    <dsp:sp modelId="{77D27482-3951-491D-A532-1FC3DEE57C57}">
      <dsp:nvSpPr>
        <dsp:cNvPr id="0" name=""/>
        <dsp:cNvSpPr/>
      </dsp:nvSpPr>
      <dsp:spPr>
        <a:xfrm rot="16200000">
          <a:off x="2138527" y="504998"/>
          <a:ext cx="784951" cy="94995"/>
        </a:xfrm>
        <a:prstGeom prst="rect">
          <a:avLst/>
        </a:prstGeom>
        <a:gradFill rotWithShape="0">
          <a:gsLst>
            <a:gs pos="0">
              <a:srgbClr val="FFC000">
                <a:hueOff val="5940396"/>
                <a:satOff val="-27410"/>
                <a:lumOff val="1009"/>
                <a:alphaOff val="0"/>
                <a:satMod val="103000"/>
                <a:lumMod val="102000"/>
                <a:tint val="94000"/>
              </a:srgbClr>
            </a:gs>
            <a:gs pos="50000">
              <a:srgbClr val="FFC000">
                <a:hueOff val="5940396"/>
                <a:satOff val="-27410"/>
                <a:lumOff val="1009"/>
                <a:alphaOff val="0"/>
                <a:satMod val="110000"/>
                <a:lumMod val="100000"/>
                <a:shade val="100000"/>
              </a:srgbClr>
            </a:gs>
            <a:gs pos="100000">
              <a:srgbClr val="FFC000">
                <a:hueOff val="5940396"/>
                <a:satOff val="-27410"/>
                <a:lumOff val="1009"/>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947AA8-5892-44A1-B8EB-B78B07858666}">
      <dsp:nvSpPr>
        <dsp:cNvPr id="0" name=""/>
        <dsp:cNvSpPr/>
      </dsp:nvSpPr>
      <dsp:spPr>
        <a:xfrm>
          <a:off x="2304318" y="791923"/>
          <a:ext cx="1079995" cy="633304"/>
        </a:xfrm>
        <a:prstGeom prst="roundRect">
          <a:avLst>
            <a:gd name="adj" fmla="val 10000"/>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Planning</a:t>
          </a:r>
        </a:p>
      </dsp:txBody>
      <dsp:txXfrm>
        <a:off x="2304318" y="791923"/>
        <a:ext cx="1079995" cy="633304"/>
      </dsp:txXfrm>
    </dsp:sp>
    <dsp:sp modelId="{FA7E5644-315F-4790-BB2E-A870D635CA36}">
      <dsp:nvSpPr>
        <dsp:cNvPr id="0" name=""/>
        <dsp:cNvSpPr/>
      </dsp:nvSpPr>
      <dsp:spPr>
        <a:xfrm>
          <a:off x="2534420" y="109182"/>
          <a:ext cx="1421478" cy="94995"/>
        </a:xfrm>
        <a:prstGeom prst="rect">
          <a:avLst/>
        </a:prstGeom>
        <a:gradFill rotWithShape="0">
          <a:gsLst>
            <a:gs pos="0">
              <a:srgbClr val="FFC000">
                <a:hueOff val="7425494"/>
                <a:satOff val="-34263"/>
                <a:lumOff val="1261"/>
                <a:alphaOff val="0"/>
                <a:satMod val="103000"/>
                <a:lumMod val="102000"/>
                <a:tint val="94000"/>
              </a:srgbClr>
            </a:gs>
            <a:gs pos="50000">
              <a:srgbClr val="FFC000">
                <a:hueOff val="7425494"/>
                <a:satOff val="-34263"/>
                <a:lumOff val="1261"/>
                <a:alphaOff val="0"/>
                <a:satMod val="110000"/>
                <a:lumMod val="100000"/>
                <a:shade val="100000"/>
              </a:srgbClr>
            </a:gs>
            <a:gs pos="100000">
              <a:srgbClr val="FFC000">
                <a:hueOff val="7425494"/>
                <a:satOff val="-34263"/>
                <a:lumOff val="126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156C57-0D7A-4E75-9925-4B07A896B95F}">
      <dsp:nvSpPr>
        <dsp:cNvPr id="0" name=""/>
        <dsp:cNvSpPr/>
      </dsp:nvSpPr>
      <dsp:spPr>
        <a:xfrm>
          <a:off x="2304318" y="292"/>
          <a:ext cx="1079995" cy="633304"/>
        </a:xfrm>
        <a:prstGeom prst="roundRect">
          <a:avLst>
            <a:gd name="adj" fmla="val 10000"/>
          </a:avLst>
        </a:prstGeom>
        <a:gradFill rotWithShape="0">
          <a:gsLst>
            <a:gs pos="0">
              <a:srgbClr val="FFC000">
                <a:hueOff val="6497308"/>
                <a:satOff val="-29980"/>
                <a:lumOff val="1103"/>
                <a:alphaOff val="0"/>
                <a:satMod val="103000"/>
                <a:lumMod val="102000"/>
                <a:tint val="94000"/>
              </a:srgbClr>
            </a:gs>
            <a:gs pos="50000">
              <a:srgbClr val="FFC000">
                <a:hueOff val="6497308"/>
                <a:satOff val="-29980"/>
                <a:lumOff val="1103"/>
                <a:alphaOff val="0"/>
                <a:satMod val="110000"/>
                <a:lumMod val="100000"/>
                <a:shade val="100000"/>
              </a:srgbClr>
            </a:gs>
            <a:gs pos="100000">
              <a:srgbClr val="FFC000">
                <a:hueOff val="6497308"/>
                <a:satOff val="-29980"/>
                <a:lumOff val="110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Reasoning</a:t>
          </a:r>
        </a:p>
      </dsp:txBody>
      <dsp:txXfrm>
        <a:off x="2304318" y="292"/>
        <a:ext cx="1079995" cy="633304"/>
      </dsp:txXfrm>
    </dsp:sp>
    <dsp:sp modelId="{C181058D-C865-422D-807F-0F82067DBFF1}">
      <dsp:nvSpPr>
        <dsp:cNvPr id="0" name=""/>
        <dsp:cNvSpPr/>
      </dsp:nvSpPr>
      <dsp:spPr>
        <a:xfrm rot="5400000">
          <a:off x="3566841" y="504998"/>
          <a:ext cx="784951" cy="94995"/>
        </a:xfrm>
        <a:prstGeom prst="rect">
          <a:avLst/>
        </a:prstGeom>
        <a:gradFill rotWithShape="0">
          <a:gsLst>
            <a:gs pos="0">
              <a:srgbClr val="FFC000">
                <a:hueOff val="8910593"/>
                <a:satOff val="-41115"/>
                <a:lumOff val="1513"/>
                <a:alphaOff val="0"/>
                <a:satMod val="103000"/>
                <a:lumMod val="102000"/>
                <a:tint val="94000"/>
              </a:srgbClr>
            </a:gs>
            <a:gs pos="50000">
              <a:srgbClr val="FFC000">
                <a:hueOff val="8910593"/>
                <a:satOff val="-41115"/>
                <a:lumOff val="1513"/>
                <a:alphaOff val="0"/>
                <a:satMod val="110000"/>
                <a:lumMod val="100000"/>
                <a:shade val="100000"/>
              </a:srgbClr>
            </a:gs>
            <a:gs pos="100000">
              <a:srgbClr val="FFC000">
                <a:hueOff val="8910593"/>
                <a:satOff val="-41115"/>
                <a:lumOff val="151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BB8367-BA29-4D92-AB59-0EA83113AB97}">
      <dsp:nvSpPr>
        <dsp:cNvPr id="0" name=""/>
        <dsp:cNvSpPr/>
      </dsp:nvSpPr>
      <dsp:spPr>
        <a:xfrm>
          <a:off x="3732631" y="292"/>
          <a:ext cx="1079995" cy="633304"/>
        </a:xfrm>
        <a:prstGeom prst="roundRect">
          <a:avLst>
            <a:gd name="adj" fmla="val 10000"/>
          </a:avLst>
        </a:prstGeom>
        <a:gradFill rotWithShape="0">
          <a:gsLst>
            <a:gs pos="0">
              <a:srgbClr val="FFC000">
                <a:hueOff val="7796769"/>
                <a:satOff val="-35976"/>
                <a:lumOff val="1324"/>
                <a:alphaOff val="0"/>
                <a:satMod val="103000"/>
                <a:lumMod val="102000"/>
                <a:tint val="94000"/>
              </a:srgbClr>
            </a:gs>
            <a:gs pos="50000">
              <a:srgbClr val="FFC000">
                <a:hueOff val="7796769"/>
                <a:satOff val="-35976"/>
                <a:lumOff val="1324"/>
                <a:alphaOff val="0"/>
                <a:satMod val="110000"/>
                <a:lumMod val="100000"/>
                <a:shade val="100000"/>
              </a:srgbClr>
            </a:gs>
            <a:gs pos="100000">
              <a:srgbClr val="FFC000">
                <a:hueOff val="7796769"/>
                <a:satOff val="-35976"/>
                <a:lumOff val="132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Decision-making</a:t>
          </a:r>
        </a:p>
      </dsp:txBody>
      <dsp:txXfrm>
        <a:off x="3732631" y="292"/>
        <a:ext cx="1079995" cy="633304"/>
      </dsp:txXfrm>
    </dsp:sp>
    <dsp:sp modelId="{C5CF5554-6832-4B38-A1BD-BB3C0179672D}">
      <dsp:nvSpPr>
        <dsp:cNvPr id="0" name=""/>
        <dsp:cNvSpPr/>
      </dsp:nvSpPr>
      <dsp:spPr>
        <a:xfrm rot="5400000">
          <a:off x="3566841" y="1296629"/>
          <a:ext cx="784951" cy="94995"/>
        </a:xfrm>
        <a:prstGeom prst="rect">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BE8993-9698-4AA6-A1CF-0F693E46A2F7}">
      <dsp:nvSpPr>
        <dsp:cNvPr id="0" name=""/>
        <dsp:cNvSpPr/>
      </dsp:nvSpPr>
      <dsp:spPr>
        <a:xfrm>
          <a:off x="3732631" y="791923"/>
          <a:ext cx="1079995" cy="633304"/>
        </a:xfrm>
        <a:prstGeom prst="roundRect">
          <a:avLst>
            <a:gd name="adj" fmla="val 10000"/>
          </a:avLst>
        </a:prstGeom>
        <a:gradFill rotWithShape="0">
          <a:gsLst>
            <a:gs pos="0">
              <a:srgbClr val="FFC000">
                <a:hueOff val="9096231"/>
                <a:satOff val="-41972"/>
                <a:lumOff val="1544"/>
                <a:alphaOff val="0"/>
                <a:satMod val="103000"/>
                <a:lumMod val="102000"/>
                <a:tint val="94000"/>
              </a:srgbClr>
            </a:gs>
            <a:gs pos="50000">
              <a:srgbClr val="FFC000">
                <a:hueOff val="9096231"/>
                <a:satOff val="-41972"/>
                <a:lumOff val="1544"/>
                <a:alphaOff val="0"/>
                <a:satMod val="110000"/>
                <a:lumMod val="100000"/>
                <a:shade val="100000"/>
              </a:srgbClr>
            </a:gs>
            <a:gs pos="100000">
              <a:srgbClr val="FFC000">
                <a:hueOff val="9096231"/>
                <a:satOff val="-41972"/>
                <a:lumOff val="154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Cognitive flexibility</a:t>
          </a:r>
        </a:p>
      </dsp:txBody>
      <dsp:txXfrm>
        <a:off x="3732631" y="791923"/>
        <a:ext cx="1079995" cy="633304"/>
      </dsp:txXfrm>
    </dsp:sp>
    <dsp:sp modelId="{5C7A4D39-77DB-44B1-B6E9-42240E78A142}">
      <dsp:nvSpPr>
        <dsp:cNvPr id="0" name=""/>
        <dsp:cNvSpPr/>
      </dsp:nvSpPr>
      <dsp:spPr>
        <a:xfrm>
          <a:off x="3732631" y="1583554"/>
          <a:ext cx="1079995" cy="633304"/>
        </a:xfrm>
        <a:prstGeom prst="roundRect">
          <a:avLst>
            <a:gd name="adj" fmla="val 10000"/>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a:ln/>
              <a:solidFill>
                <a:srgbClr val="5B9BD5">
                  <a:lumMod val="50000"/>
                </a:srgbClr>
              </a:solidFill>
              <a:effectLst/>
              <a:latin typeface="Calibri"/>
              <a:ea typeface="+mn-ea"/>
              <a:cs typeface="+mn-cs"/>
            </a:rPr>
            <a:t>Working memory</a:t>
          </a:r>
        </a:p>
      </dsp:txBody>
      <dsp:txXfrm>
        <a:off x="3732631" y="1583554"/>
        <a:ext cx="1079995" cy="6333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A63D7-B8AA-40C6-A8DD-8DACCB7E3275}">
      <dsp:nvSpPr>
        <dsp:cNvPr id="0" name=""/>
        <dsp:cNvSpPr/>
      </dsp:nvSpPr>
      <dsp:spPr>
        <a:xfrm>
          <a:off x="270830" y="1052"/>
          <a:ext cx="1270857" cy="875620"/>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A09E53-021F-40C7-BBD8-32AA31FE87DC}">
      <dsp:nvSpPr>
        <dsp:cNvPr id="0" name=""/>
        <dsp:cNvSpPr/>
      </dsp:nvSpPr>
      <dsp:spPr>
        <a:xfrm>
          <a:off x="270830" y="876673"/>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Social perception</a:t>
          </a:r>
        </a:p>
      </dsp:txBody>
      <dsp:txXfrm>
        <a:off x="270830" y="876673"/>
        <a:ext cx="1270857" cy="471488"/>
      </dsp:txXfrm>
    </dsp:sp>
    <dsp:sp modelId="{C2803B82-3E50-45BB-ADFC-52FCF3983AD0}">
      <dsp:nvSpPr>
        <dsp:cNvPr id="0" name=""/>
        <dsp:cNvSpPr/>
      </dsp:nvSpPr>
      <dsp:spPr>
        <a:xfrm>
          <a:off x="1668827" y="1052"/>
          <a:ext cx="1270857" cy="875620"/>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730D62-A256-430A-B0C0-9317ACEF2E26}">
      <dsp:nvSpPr>
        <dsp:cNvPr id="0" name=""/>
        <dsp:cNvSpPr/>
      </dsp:nvSpPr>
      <dsp:spPr>
        <a:xfrm>
          <a:off x="1668827" y="876673"/>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Metacognition</a:t>
          </a:r>
        </a:p>
      </dsp:txBody>
      <dsp:txXfrm>
        <a:off x="1668827" y="876673"/>
        <a:ext cx="1270857" cy="471488"/>
      </dsp:txXfrm>
    </dsp:sp>
    <dsp:sp modelId="{3CBC1302-0BD7-432D-AA40-19E95D6EBEB5}">
      <dsp:nvSpPr>
        <dsp:cNvPr id="0" name=""/>
        <dsp:cNvSpPr/>
      </dsp:nvSpPr>
      <dsp:spPr>
        <a:xfrm>
          <a:off x="3066823" y="1052"/>
          <a:ext cx="1270857" cy="875620"/>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5AE986-523C-449D-875E-6D220238049F}">
      <dsp:nvSpPr>
        <dsp:cNvPr id="0" name=""/>
        <dsp:cNvSpPr/>
      </dsp:nvSpPr>
      <dsp:spPr>
        <a:xfrm>
          <a:off x="3066823" y="876673"/>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Theory of mind</a:t>
          </a:r>
        </a:p>
      </dsp:txBody>
      <dsp:txXfrm>
        <a:off x="3066823" y="876673"/>
        <a:ext cx="1270857" cy="471488"/>
      </dsp:txXfrm>
    </dsp:sp>
    <dsp:sp modelId="{9E2DD045-1C81-4774-8374-3FADC0B45591}">
      <dsp:nvSpPr>
        <dsp:cNvPr id="0" name=""/>
        <dsp:cNvSpPr/>
      </dsp:nvSpPr>
      <dsp:spPr>
        <a:xfrm>
          <a:off x="969829" y="1475246"/>
          <a:ext cx="1270857" cy="875620"/>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CBE838-710D-4A2A-B5CC-4BFF857FEB28}">
      <dsp:nvSpPr>
        <dsp:cNvPr id="0" name=""/>
        <dsp:cNvSpPr/>
      </dsp:nvSpPr>
      <dsp:spPr>
        <a:xfrm>
          <a:off x="969829" y="2350867"/>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Emotional processing</a:t>
          </a:r>
        </a:p>
      </dsp:txBody>
      <dsp:txXfrm>
        <a:off x="969829" y="2350867"/>
        <a:ext cx="1270857" cy="471488"/>
      </dsp:txXfrm>
    </dsp:sp>
    <dsp:sp modelId="{1D1C28DC-B581-42CE-B88D-0D7E3245A25D}">
      <dsp:nvSpPr>
        <dsp:cNvPr id="0" name=""/>
        <dsp:cNvSpPr/>
      </dsp:nvSpPr>
      <dsp:spPr>
        <a:xfrm>
          <a:off x="2367825" y="1475246"/>
          <a:ext cx="1270857" cy="875620"/>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925FF4-6767-44A5-995F-8FEE511F5326}">
      <dsp:nvSpPr>
        <dsp:cNvPr id="0" name=""/>
        <dsp:cNvSpPr/>
      </dsp:nvSpPr>
      <dsp:spPr>
        <a:xfrm>
          <a:off x="2367825" y="2350867"/>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Attributional style</a:t>
          </a:r>
        </a:p>
      </dsp:txBody>
      <dsp:txXfrm>
        <a:off x="2367825" y="2350867"/>
        <a:ext cx="1270857" cy="4714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C5A92-E1FC-44E8-98A7-FA11054AC4A4}">
      <dsp:nvSpPr>
        <dsp:cNvPr id="0" name=""/>
        <dsp:cNvSpPr/>
      </dsp:nvSpPr>
      <dsp:spPr>
        <a:xfrm rot="10800000">
          <a:off x="1565753" y="501"/>
          <a:ext cx="5643872" cy="576707"/>
        </a:xfrm>
        <a:prstGeom prst="homePlat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E7E6E6">
                  <a:lumMod val="25000"/>
                </a:srgbClr>
              </a:solidFill>
              <a:effectLst/>
              <a:latin typeface="Calibri"/>
              <a:ea typeface="+mn-ea"/>
              <a:cs typeface="+mn-cs"/>
            </a:rPr>
            <a:t>Our belief about our partner’s role</a:t>
          </a:r>
        </a:p>
      </dsp:txBody>
      <dsp:txXfrm rot="10800000">
        <a:off x="1709930" y="501"/>
        <a:ext cx="5499695" cy="576707"/>
      </dsp:txXfrm>
    </dsp:sp>
    <dsp:sp modelId="{74140D76-365A-447A-B155-FFBCFA3178CF}">
      <dsp:nvSpPr>
        <dsp:cNvPr id="0" name=""/>
        <dsp:cNvSpPr/>
      </dsp:nvSpPr>
      <dsp:spPr>
        <a:xfrm>
          <a:off x="1277400" y="501"/>
          <a:ext cx="576707" cy="5767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 modelId="{344D2E6F-885D-4FDD-BFE1-10F2F9A3A7A1}">
      <dsp:nvSpPr>
        <dsp:cNvPr id="0" name=""/>
        <dsp:cNvSpPr/>
      </dsp:nvSpPr>
      <dsp:spPr>
        <a:xfrm rot="10800000">
          <a:off x="1565753" y="721386"/>
          <a:ext cx="5643872" cy="576707"/>
        </a:xfrm>
        <a:prstGeom prst="homePlat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E7E6E6">
                  <a:lumMod val="25000"/>
                </a:srgbClr>
              </a:solidFill>
              <a:effectLst/>
              <a:latin typeface="Calibri"/>
              <a:ea typeface="+mn-ea"/>
              <a:cs typeface="+mn-cs"/>
            </a:rPr>
            <a:t>Our belief about how our partner views his role</a:t>
          </a:r>
        </a:p>
      </dsp:txBody>
      <dsp:txXfrm rot="10800000">
        <a:off x="1709930" y="721386"/>
        <a:ext cx="5499695" cy="576707"/>
      </dsp:txXfrm>
    </dsp:sp>
    <dsp:sp modelId="{73A15F97-A5F2-4451-9C35-4159372CDD5B}">
      <dsp:nvSpPr>
        <dsp:cNvPr id="0" name=""/>
        <dsp:cNvSpPr/>
      </dsp:nvSpPr>
      <dsp:spPr>
        <a:xfrm>
          <a:off x="1277400" y="721386"/>
          <a:ext cx="576707" cy="5767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 modelId="{672E9611-5175-4B8A-9F42-2B8EAF51AD6A}">
      <dsp:nvSpPr>
        <dsp:cNvPr id="0" name=""/>
        <dsp:cNvSpPr/>
      </dsp:nvSpPr>
      <dsp:spPr>
        <a:xfrm rot="10800000">
          <a:off x="1565753" y="1442271"/>
          <a:ext cx="5643872" cy="576707"/>
        </a:xfrm>
        <a:prstGeom prst="homePlat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E7E6E6">
                  <a:lumMod val="25000"/>
                </a:srgbClr>
              </a:solidFill>
              <a:effectLst/>
              <a:latin typeface="Calibri"/>
              <a:ea typeface="+mn-ea"/>
              <a:cs typeface="+mn-cs"/>
            </a:rPr>
            <a:t>Our belief about how our partner believes we view our role</a:t>
          </a:r>
        </a:p>
      </dsp:txBody>
      <dsp:txXfrm rot="10800000">
        <a:off x="1709930" y="1442271"/>
        <a:ext cx="5499695" cy="576707"/>
      </dsp:txXfrm>
    </dsp:sp>
    <dsp:sp modelId="{A7C1C771-E359-4565-A1C7-C5135CC49A07}">
      <dsp:nvSpPr>
        <dsp:cNvPr id="0" name=""/>
        <dsp:cNvSpPr/>
      </dsp:nvSpPr>
      <dsp:spPr>
        <a:xfrm>
          <a:off x="1277400" y="1442271"/>
          <a:ext cx="576707" cy="57670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 modelId="{CCEA0381-E1A0-43C6-81F3-99A22A9E1D7F}">
      <dsp:nvSpPr>
        <dsp:cNvPr id="0" name=""/>
        <dsp:cNvSpPr/>
      </dsp:nvSpPr>
      <dsp:spPr>
        <a:xfrm rot="10800000">
          <a:off x="1565753" y="2163156"/>
          <a:ext cx="5643872" cy="576707"/>
        </a:xfrm>
        <a:prstGeom prst="homePlat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a:ln w="0"/>
              <a:solidFill>
                <a:srgbClr val="E7E6E6">
                  <a:lumMod val="25000"/>
                </a:srgbClr>
              </a:solidFill>
              <a:effectLst/>
              <a:latin typeface="Calibri"/>
              <a:ea typeface="+mn-ea"/>
              <a:cs typeface="+mn-cs"/>
            </a:rPr>
            <a:t>Our belief about how our partner believes we view him</a:t>
          </a:r>
        </a:p>
      </dsp:txBody>
      <dsp:txXfrm rot="10800000">
        <a:off x="1709930" y="2163156"/>
        <a:ext cx="5499695" cy="576707"/>
      </dsp:txXfrm>
    </dsp:sp>
    <dsp:sp modelId="{6E09A7C4-4ABF-4CD2-AD0C-4C6DFE77C7DB}">
      <dsp:nvSpPr>
        <dsp:cNvPr id="0" name=""/>
        <dsp:cNvSpPr/>
      </dsp:nvSpPr>
      <dsp:spPr>
        <a:xfrm>
          <a:off x="1277400" y="2163156"/>
          <a:ext cx="576707" cy="57670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7">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238149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168933397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8548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Gnosis dysfunction is known as agnosia.</a:t>
            </a:r>
          </a:p>
          <a:p>
            <a:pPr eaLnBrk="1" hangingPunct="1"/>
            <a:r>
              <a:rPr lang="en-US" altLang="pl-PL" dirty="0"/>
              <a:t>Despite these disorders are rarely seen in isolation there are many specific names for each particular sensory channel dysfunction or some of its combinations.</a:t>
            </a:r>
          </a:p>
          <a:p>
            <a:pPr eaLnBrk="1" hangingPunct="1"/>
            <a:r>
              <a:rPr lang="en-US" altLang="pl-PL" dirty="0"/>
              <a:t>A visual agnosia, the most common form of the disorder, can be the inability to find the razor on the sink despite adequate scanning abilities (the razor can only be located by touch), also, when encountering the faces of familiar persons such as family members or close friends, a patient with prosopagnosia is unable to identify those persons, or even to recognize that they are familiar; a visuospatial agnosia can be the misjudging the distance while reaching for a cup resulting in an inappropriate endpoint (the hand ends up several inches from the cup) or the difficulties orienting a shirt to one's body; a tactile agnosia can be the difficulty with clothing fasteners despite intact motor function or the inability to recognize objects that are in one's pockets unless vision is also used; as well, the person with an </a:t>
            </a:r>
            <a:r>
              <a:rPr lang="en-US" altLang="pl-PL" dirty="0" err="1"/>
              <a:t>apperceptive</a:t>
            </a:r>
            <a:r>
              <a:rPr lang="en-US" altLang="pl-PL" dirty="0"/>
              <a:t> agnosia, which is a failure to construct an internal representation of an object, finds difficult </a:t>
            </a:r>
            <a:r>
              <a:rPr lang="en-US" altLang="pl-PL" dirty="0" err="1"/>
              <a:t>colouring</a:t>
            </a:r>
            <a:r>
              <a:rPr lang="en-US" altLang="pl-PL" dirty="0"/>
              <a:t> in the individual objects drawn in overlapping fashion, or copying drawings, but they cannot identify the objects in question.</a:t>
            </a:r>
          </a:p>
          <a:p>
            <a:pPr eaLnBrk="1" hangingPunct="1"/>
            <a:endParaRPr lang="en-US" altLang="pl-PL" dirty="0"/>
          </a:p>
          <a:p>
            <a:pPr eaLnBrk="1" hangingPunct="1"/>
            <a:r>
              <a:rPr lang="en-US" altLang="pl-PL" dirty="0"/>
              <a:t>Agnosia treatment usually focuses on teaching the patient to use the others intact sensory modalities. For example, in tactile agnosia, the patient is taught to use visual, olfactory, and auditory senses to recognize objects.</a:t>
            </a:r>
          </a:p>
          <a:p>
            <a:pPr eaLnBrk="1" hangingPunct="1"/>
            <a:endParaRPr lang="en-US" altLang="pl-PL" dirty="0"/>
          </a:p>
          <a:p>
            <a:pPr eaLnBrk="1" hangingPunct="1"/>
            <a:r>
              <a:rPr lang="en-US" altLang="pl-PL" dirty="0"/>
              <a:t>More importantly, the agnosia treatment should focus on teaching awareness of deficits and the consequences of the impairments, because some of the patients with lower order deficits or “</a:t>
            </a:r>
            <a:r>
              <a:rPr lang="en-US" altLang="pl-PL" dirty="0" err="1"/>
              <a:t>pseudoagnosias</a:t>
            </a:r>
            <a:r>
              <a:rPr lang="en-US" altLang="pl-PL" dirty="0"/>
              <a:t>” may underestimate the consequences of the deficit.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4888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It is the acquired ability to voluntarily execute organized, simple or complex movements, to perform a task, manipulate objects or achieve a specific objective (walking, dressing, eating, smiling, speaking). There are several types of praxis (Figure):</a:t>
            </a:r>
          </a:p>
          <a:p>
            <a:pPr eaLnBrk="1" hangingPunct="1"/>
            <a:r>
              <a:rPr lang="en-US" altLang="pl-PL" dirty="0"/>
              <a:t>. Ideomotor praxis: It is the ability to perform a simple movement or gesture intentionally. Within this, there is another call Facial Praxis, that is, the ability to voluntarily perform movements or gestures with various parts of the face (lips, tongue, eyes, eyebrows, cheeks, etc.).</a:t>
            </a:r>
          </a:p>
          <a:p>
            <a:pPr eaLnBrk="1" hangingPunct="1"/>
            <a:r>
              <a:rPr lang="en-US" altLang="pl-PL" dirty="0"/>
              <a:t>. Ideational praxis: It is the ability to manipulate objects through a sequence of gestures, which implies knowledge of the object's function, the action, and, the serial order of the acts that lead to the action.</a:t>
            </a:r>
          </a:p>
          <a:p>
            <a:pPr eaLnBrk="1" hangingPunct="1"/>
            <a:r>
              <a:rPr lang="en-US" altLang="pl-PL" dirty="0"/>
              <a:t>. Visuoconstructive praxis: It is the ability to plan and perform the movements necessary to organize a series of elements in the space to form a drawing or create a final figure.</a:t>
            </a:r>
          </a:p>
          <a:p>
            <a:pPr eaLnBrk="1" hangingPunct="1"/>
            <a:endParaRPr lang="en-US" altLang="pl-PL" dirty="0"/>
          </a:p>
          <a:p>
            <a:pPr eaLnBrk="1" hangingPunct="1"/>
            <a:r>
              <a:rPr lang="en-US" altLang="pl-PL" dirty="0"/>
              <a:t>In the ideational and the visuoconstructive praxis, in addition to the motor skills themselves, the use of other complex cognitive processes such as planning and motor representation of the action is required, which are essential for the performance of motor tasks such as strength, speed, precision or coordination.</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3251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The inability to perform a previously learned skilled act that is unexplained by weakness, incoordination, dementia, or sensory loss, it is known as apraxia; when the deficits in skilled movement are not complete, it is called dyspraxia.</a:t>
            </a:r>
          </a:p>
          <a:p>
            <a:pPr eaLnBrk="1" hangingPunct="1"/>
            <a:endParaRPr lang="en-US" altLang="pl-PL" dirty="0"/>
          </a:p>
          <a:p>
            <a:pPr eaLnBrk="1" hangingPunct="1"/>
            <a:r>
              <a:rPr lang="en-US" altLang="pl-PL" dirty="0"/>
              <a:t>Patients with apraxia may lose the ability to manipulate commonly used tools, or the ability to perform something more complex, such as sewing or knitting. In the most common type, ideomotor apraxia, the patients cannot demonstrate skilled movements through pantomime or cannot perform single motor tasks, such as combing hair or waving goodbye. These patients make different errors such as incorrect finger configuration, improper timing, or moving the wrong joints. For example, when asked to demonstrate how to use a pair of scissors, the subject may instead hold out the index and middle fingers and scissor them together as if playing rock–paper–scissors. In the dissociation apraxia pantomiming an action to command is impaired but the subject may still imitate the examiner and use the desired object. In the conceptual apraxia, the patients are unable to associate a use with a particular tool. In the ideational apraxia, the patient is unable to sequence a series of actions such as lighting a match and then blowing it out or with multilevel tasks such as taking the proper sequence of steps for brushing teeth.</a:t>
            </a:r>
          </a:p>
          <a:p>
            <a:pPr eaLnBrk="1" hangingPunct="1"/>
            <a:r>
              <a:rPr lang="en-US" altLang="pl-PL" dirty="0"/>
              <a:t>Some dyspraxias are dressing dyspraxia (difficulty with dressing and putting clothes on in order), oromotor dyspraxia (difficulty with speech), and constructional dyspraxia (difficulty with spatial relations). In general, a patient with apraxia may have some of the following characteristics: coordination problems including, awkwardness in walking, clumsiness or trouble with hopping, skipping, throwing and catching a ball, or riding a bicycle; confusion about which hand to use for tasks; inability to hold a pen or pencil properly; sensitivity to touch; poor short-term memory; trouble with reading and writing; poor sense of direction; speech problems; phobias or obsessive behavior; and impatience.</a:t>
            </a:r>
          </a:p>
          <a:p>
            <a:pPr eaLnBrk="1" hangingPunct="1"/>
            <a:endParaRPr lang="en-US" altLang="pl-PL" dirty="0"/>
          </a:p>
          <a:p>
            <a:pPr eaLnBrk="1" hangingPunct="1"/>
            <a:r>
              <a:rPr lang="en-US" altLang="pl-PL" dirty="0"/>
              <a:t>Generally, treatment for individuals with apraxia includes physical, cognitive and or occupational therapy. If apraxia is a symptom of another disorder, the underlying disorder it should be treated.</a:t>
            </a:r>
          </a:p>
          <a:p>
            <a:pPr eaLnBrk="1" hangingPunct="1"/>
            <a:r>
              <a:rPr lang="en-US" altLang="pl-PL" dirty="0"/>
              <a:t>To promote the independence and safety of apraxia patients, the intervention should be done in the context of the patients’ homes, which provide a natural day-to-day living environment.</a:t>
            </a:r>
          </a:p>
          <a:p>
            <a:pPr eaLnBrk="1" hangingPunct="1"/>
            <a:r>
              <a:rPr lang="en-US" altLang="pl-PL" dirty="0"/>
              <a:t>The occupational therapy intervention should be based on combined functional rehabilitation program focusing on restorative and compensatory techniques.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1926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Attention is defined as the state of observation and alert that allows awareness of what happens in the environment. It is a capacity or process by which specific mental resources are generated and directed on the most relevant aspects of the environment or the most appropriate actions, maintaining the appropriate state of activation to achieve a goal or purpose. To carry out this process, it is necessary to focus on specific stimulus, ignoring other minor ones.</a:t>
            </a:r>
          </a:p>
          <a:p>
            <a:pPr eaLnBrk="1" hangingPunct="1"/>
            <a:r>
              <a:rPr lang="en-US" altLang="pl-PL" dirty="0"/>
              <a:t>It is considered as a cognitive "meta-function", since it is indispensable for the general cognitive functioning of individuals. It is responsible for selecting and filtering the information that will be processed by other complex cognitive functions such as memory.</a:t>
            </a:r>
          </a:p>
          <a:p>
            <a:pPr eaLnBrk="1" hangingPunct="1"/>
            <a:r>
              <a:rPr lang="en-US" altLang="pl-PL" dirty="0"/>
              <a:t>The most cognitive systems can function more or less independently, but none could do so without "attention".</a:t>
            </a:r>
          </a:p>
          <a:p>
            <a:pPr eaLnBrk="1" hangingPunct="1"/>
            <a:r>
              <a:rPr lang="en-US" altLang="pl-PL" dirty="0"/>
              <a:t>Specifically, attention is involved in processes of selection, distribution and maintenance of cognitive activity in general. It is difficult to separate attention from concentration or from mental tracking, since it is a multidimensional set of processes that involve various cognitive domains, variety of components and multiple hierarchical levels. The most traditionally studied types are (Figure):</a:t>
            </a:r>
          </a:p>
          <a:p>
            <a:pPr eaLnBrk="1" hangingPunct="1"/>
            <a:r>
              <a:rPr lang="en-US" altLang="pl-PL" dirty="0"/>
              <a:t>. Focused or sustained attention or "Surveillance": It is the ability to continuously maintain the focus of attention on a task or event for a certain period of time.</a:t>
            </a:r>
          </a:p>
          <a:p>
            <a:pPr eaLnBrk="1" hangingPunct="1"/>
            <a:r>
              <a:rPr lang="en-US" altLang="pl-PL" dirty="0"/>
              <a:t>. Selective attention: It is the ability to direct attention and focus on a task or event without allowing other stimuli, external or internal, to interrupt the task.</a:t>
            </a:r>
          </a:p>
          <a:p>
            <a:pPr eaLnBrk="1" hangingPunct="1"/>
            <a:r>
              <a:rPr lang="en-US" altLang="pl-PL" dirty="0"/>
              <a:t>. Alternating or divided attention: It is the ability to change the focus of attention from one task or event to another, in a fluid way.</a:t>
            </a:r>
          </a:p>
          <a:p>
            <a:pPr eaLnBrk="1" hangingPunct="1"/>
            <a:r>
              <a:rPr lang="en-US" altLang="pl-PL" dirty="0"/>
              <a:t>. Complex attention: This capability includes both simple attention and the speed of information processing.</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05504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The ability to perform tasks that require attention affects various activities of daily life. For example, when reading an article in the newspaper, the ability to concentrate on the reading activity for a long enough period to read the whole article, is highly dependent on sustained attention. Also, the ability to drive a car from one point to another while avoiding hitting other cars or objects requires a high level of sustained, selective and alternating attention. The human being uses his attention to complete planned and sequenced actions and thoughts such as following a recipe, reading a map, organizing a social event, interacting socially, or writing a report.</a:t>
            </a:r>
          </a:p>
          <a:p>
            <a:pPr eaLnBrk="1" hangingPunct="1"/>
            <a:endParaRPr lang="en-US" altLang="pl-PL" dirty="0"/>
          </a:p>
          <a:p>
            <a:pPr eaLnBrk="1" hangingPunct="1"/>
            <a:r>
              <a:rPr lang="en-US" altLang="pl-PL" dirty="0"/>
              <a:t>There are several factors that affect an individual’s ability to sustain their attention: the nature of the task, fatigue, stress, personality, etc. Thus, lack of attention or inattention can directly interfere most activities of daily life. However, especially, lack of attention has an important and negative effect on learning.</a:t>
            </a:r>
          </a:p>
          <a:p>
            <a:pPr eaLnBrk="1" hangingPunct="1"/>
            <a:endParaRPr lang="en-US" altLang="pl-PL" dirty="0"/>
          </a:p>
          <a:p>
            <a:pPr eaLnBrk="1" hangingPunct="1"/>
            <a:r>
              <a:rPr lang="en-US" altLang="pl-PL" dirty="0"/>
              <a:t>The most important disorder related to attention is Attention-deficit/hyperactivity disorder (ADHD). </a:t>
            </a:r>
          </a:p>
          <a:p>
            <a:pPr eaLnBrk="1" hangingPunct="1"/>
            <a:endParaRPr lang="en-US" altLang="pl-PL" dirty="0"/>
          </a:p>
          <a:p>
            <a:pPr eaLnBrk="1" hangingPunct="1"/>
            <a:r>
              <a:rPr lang="en-US" altLang="pl-PL" dirty="0"/>
              <a:t>The strategies for improving only the inattention are quite limited. The best strategy for avoiding the problems associated with the vigilance decrement is to redesign the task/system to avoid this requirement. More complex attention deficits such as ADHD may require pharmacological treatment, but the behavior intervention plans long term may result in permanent improvement in concentration skills which medication cannot provide.</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6873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Thanks to memory you can learn, evolve, and have personality. By definition, it is often said that memory is the ability to encode, store and retrieve, effectively learned information or lived events. In the first explanatory models, the cognitive processes involved in memory were attention, coding, storage, consolidation and information retrieval. In addition, there was a distinction between sensorial memory, short-term memory and long-term memory. </a:t>
            </a:r>
          </a:p>
          <a:p>
            <a:pPr eaLnBrk="1" hangingPunct="1"/>
            <a:r>
              <a:rPr lang="en-US" altLang="pl-PL" dirty="0"/>
              <a:t>Currently, neuropsychology understands that memory is a much more complex function that involves many other cognitive processes and functions, subdivided into tasks and classified in several ways (Figure):</a:t>
            </a:r>
          </a:p>
          <a:p>
            <a:pPr eaLnBrk="1" hangingPunct="1"/>
            <a:r>
              <a:rPr lang="en-US" altLang="pl-PL" dirty="0"/>
              <a:t>. By the information nature of the recall: Verbal or nonverbal memory.</a:t>
            </a:r>
          </a:p>
          <a:p>
            <a:pPr eaLnBrk="1" hangingPunct="1"/>
            <a:r>
              <a:rPr lang="en-US" altLang="pl-PL" dirty="0"/>
              <a:t>. By the information type of the recall: It can be “semantic” (impersonal information) that includes knowledge about the meaning of words, facts and concepts, objects and their interrelations, and general information about the world; and "episodic" (autobiographical information) or memory of the past events, specified by its time characteristics.</a:t>
            </a:r>
          </a:p>
          <a:p>
            <a:pPr eaLnBrk="1" hangingPunct="1"/>
            <a:r>
              <a:rPr lang="en-US" altLang="pl-PL" dirty="0"/>
              <a:t>. By the access method to recall: It can be divided into “explicit” or “declarative”, information that can be accessed consciously, and “implicit” or “procedural”, automatic recall of actions or sequence of learned acts.</a:t>
            </a:r>
          </a:p>
          <a:p>
            <a:pPr eaLnBrk="1" hangingPunct="1"/>
            <a:r>
              <a:rPr lang="en-US" altLang="pl-PL" dirty="0"/>
              <a:t>. By the access modality to recall: The type of sensory channel (vision, hearing, touch, taste, smell, kinesthesia), individually or in combination, and the type of task (free, guided, interfered or by recognition).</a:t>
            </a:r>
          </a:p>
          <a:p>
            <a:pPr eaLnBrk="1" hangingPunct="1"/>
            <a:r>
              <a:rPr lang="en-US" altLang="pl-PL" dirty="0"/>
              <a:t>. By the time span in which the information is recalled: It can be divided into “immediate” or “short” (seconds or few minutes) and “delayed” or “long term” (several minutes up to several hours), with or without interference.</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258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Everyone forgets things at times.</a:t>
            </a:r>
          </a:p>
          <a:p>
            <a:pPr eaLnBrk="1" hangingPunct="1"/>
            <a:r>
              <a:rPr lang="en-US" altLang="pl-PL" dirty="0"/>
              <a:t>Some degree of memory problems is a common part of aging.</a:t>
            </a:r>
          </a:p>
          <a:p>
            <a:pPr eaLnBrk="1" hangingPunct="1"/>
            <a:r>
              <a:rPr lang="en-US" altLang="pl-PL" dirty="0"/>
              <a:t>There is a difference, however, between normal changes in memory and memory loss associated with a disease. </a:t>
            </a:r>
          </a:p>
          <a:p>
            <a:pPr eaLnBrk="1" hangingPunct="1"/>
            <a:endParaRPr lang="en-US" altLang="pl-PL" dirty="0"/>
          </a:p>
          <a:p>
            <a:pPr eaLnBrk="1" hangingPunct="1"/>
            <a:r>
              <a:rPr lang="en-US" altLang="pl-PL" dirty="0"/>
              <a:t>The first or more-recognizable signs of the clinical condition of memory loss are: asking the same questions repeatedly, forgetting common words when speaking, mixing words up, saying "bed" instead of "table," for example, taking longer to complete familiar tasks, such as following a recipe, misplacing items in inappropriate places, such as putting a wallet in a kitchen drawer, getting lost while walking or driving in a familiar area, having changes in mood or behavior for no apparent reason, etc. Some memory problems are the result of treatable conditions: lack of sleep, medications or a combination of medications, minor head trauma or injury, emotional disorders, stress, anxiety or depression, alcoholism, vitamin B-12 deficiency, hypothyroidism, brain diseases (a </a:t>
            </a:r>
            <a:r>
              <a:rPr lang="en-US" altLang="pl-PL" dirty="0" err="1"/>
              <a:t>tumour</a:t>
            </a:r>
            <a:r>
              <a:rPr lang="en-US" altLang="pl-PL" dirty="0"/>
              <a:t> or infection in the brain), etc. Others are symptoms or characteristics of neurologic or neurodegenerative diseases such as severe mental disorders, Alzheimer's, Parkinson's and other types of dementia, or of permanent brain injuries.</a:t>
            </a:r>
          </a:p>
          <a:p>
            <a:pPr eaLnBrk="1" hangingPunct="1"/>
            <a:endParaRPr lang="en-US" altLang="pl-PL" dirty="0"/>
          </a:p>
          <a:p>
            <a:pPr eaLnBrk="1" hangingPunct="1"/>
            <a:r>
              <a:rPr lang="en-US" altLang="pl-PL" dirty="0"/>
              <a:t>The treatment for improving the most serious memory impairments may require pharmacological treatment but the cognitive rehabilitation or the use of memory training techniques can be very useful for medium or lower memory deficits.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11085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It is the ability to automatically and quickly process information, without consciously thinking.</a:t>
            </a:r>
          </a:p>
          <a:p>
            <a:pPr eaLnBrk="1" hangingPunct="1"/>
            <a:r>
              <a:rPr lang="en-US" altLang="pl-PL" dirty="0"/>
              <a:t>Is defined as the rate to complete a task, or the time it takes between a stimuli is received, and a response is emitted.</a:t>
            </a:r>
          </a:p>
          <a:p>
            <a:pPr eaLnBrk="1" hangingPunct="1"/>
            <a:endParaRPr lang="en-US" altLang="pl-PL" dirty="0"/>
          </a:p>
          <a:p>
            <a:pPr eaLnBrk="1" hangingPunct="1"/>
            <a:r>
              <a:rPr lang="en-US" altLang="pl-PL" dirty="0"/>
              <a:t>Slow processing speed it manifests as the difficulty to keep up with the pace of learning from others, difficulty completing tasks on time, or problems in following directions. Slow processing speed can play a part in learning and attention disabilities like dyslexia, attention deficit disorder, autism, dysgraphia, dyscalculia, and auditory processing disorder.</a:t>
            </a:r>
          </a:p>
          <a:p>
            <a:pPr eaLnBrk="1" hangingPunct="1"/>
            <a:endParaRPr lang="en-US" altLang="pl-PL" dirty="0"/>
          </a:p>
          <a:p>
            <a:pPr eaLnBrk="1" hangingPunct="1"/>
            <a:r>
              <a:rPr lang="en-US" altLang="pl-PL" dirty="0"/>
              <a:t>When mental efficiency in focusing concentration is required, students of all ages with slower processing speed have difficulty performing simple cognitive tasks fluently and automatically. In these cases, the strategies of modifying and accommodation of the environment and classroom assessment demands, and differentiating the style of instruction are appropriate to ensure that they have equal access to the curriculum. However, some of they need to be directly taught compensatory strategies that they can employ on their own across environments and encourage them to develop their own learning strategies, and to take advantage of available classroom resources.</a:t>
            </a:r>
          </a:p>
          <a:p>
            <a:pPr eaLnBrk="1" hangingPunct="1"/>
            <a:r>
              <a:rPr lang="en-US" altLang="pl-PL" dirty="0"/>
              <a:t>Nevertheless the most serious cases should be evaluated and treated by an experienced neuropsychologist, who should assess the nature and the severity of the problem and identify its causes, ruling out the existence of other disorders, especially those related to learning, intellectual disability, oppositional defiant disorder, anxiety or depression.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65168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Language is a higher order cognitive function, the result of a complex nervous activity, which develops symbolization processes related to the encoding and decoding of information. The production of language is the materialization of signs (loud, not loud, verbal or written) to symbolize objects, ideas, etc. according to a convention of a linguistic community that allows inter-individual communication. The language is composed of several cognitive processes (Figure):</a:t>
            </a:r>
          </a:p>
          <a:p>
            <a:pPr eaLnBrk="1" hangingPunct="1"/>
            <a:r>
              <a:rPr lang="en-US" altLang="pl-PL" dirty="0"/>
              <a:t>. Vocabulary: It is the lexical knowledge.</a:t>
            </a:r>
          </a:p>
          <a:p>
            <a:pPr eaLnBrk="1" hangingPunct="1"/>
            <a:r>
              <a:rPr lang="en-US" altLang="pl-PL" dirty="0"/>
              <a:t>. Writing: It is the ability to transform ideas into symbols, characters and images.</a:t>
            </a:r>
          </a:p>
          <a:p>
            <a:pPr eaLnBrk="1" hangingPunct="1"/>
            <a:r>
              <a:rPr lang="en-US" altLang="pl-PL" dirty="0"/>
              <a:t>. Reading: It is the ability to interpret symbols, characters and images and transform them into speech.</a:t>
            </a:r>
          </a:p>
          <a:p>
            <a:pPr eaLnBrk="1" hangingPunct="1"/>
            <a:r>
              <a:rPr lang="en-US" altLang="pl-PL" dirty="0"/>
              <a:t>. Naming: It is the ability to name objects, people or facts.</a:t>
            </a:r>
          </a:p>
          <a:p>
            <a:pPr eaLnBrk="1" hangingPunct="1"/>
            <a:r>
              <a:rPr lang="en-US" altLang="pl-PL" dirty="0"/>
              <a:t>. Repetition: It is the ability to reproduce the linguistic information received in the same way. </a:t>
            </a:r>
          </a:p>
          <a:p>
            <a:pPr eaLnBrk="1" hangingPunct="1"/>
            <a:r>
              <a:rPr lang="en-US" altLang="pl-PL" dirty="0"/>
              <a:t>. Discrimination: It is the ability to recognize, differentiate and interpret content related to language. </a:t>
            </a:r>
          </a:p>
          <a:p>
            <a:pPr eaLnBrk="1" hangingPunct="1"/>
            <a:r>
              <a:rPr lang="en-US" altLang="pl-PL" dirty="0"/>
              <a:t>. Fluency: It is the ability to produce linguistic content quickly and efficiently. </a:t>
            </a:r>
          </a:p>
          <a:p>
            <a:pPr eaLnBrk="1" hangingPunct="1"/>
            <a:r>
              <a:rPr lang="en-US" altLang="pl-PL" dirty="0"/>
              <a:t>. Comprehension: It is the ability to understand the meaning of words and ideas.</a:t>
            </a:r>
          </a:p>
          <a:p>
            <a:pPr eaLnBrk="1" hangingPunct="1"/>
            <a:r>
              <a:rPr lang="en-US" altLang="pl-PL" dirty="0"/>
              <a:t>. Expression: It is the ability to formulate ideas with meaning and grammatically correct way.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90135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Language disorders or language impairments is an impairment in the processing of linguistic information that affects an individual’s ability to receive and/or express language. As a brain function that require a number of cognitive processes, is commonly affected by both focal brain lesions and neurodevelopment or neurodegenerative disorders. They can be classified according to the aspect of language that is impaired (phonology, syntax, morphology, semantics, and/or pragmatics), its severity (mild, moderate, or severe), and whether it affects comprehension (receptive language), production (expressive language), or both. Accordingly there are various types of language disorders: alexia, agraphia, aphasia, dyspraxia, dyslexia, and other overlapping terminology (the expressive/receptive and fluent/dysfluent divisions of aphasia). Language disorders are one of the four disorders classified under communication disorders by DSM-V along with speech disorders, central auditory processing disorders and hearing disorders.</a:t>
            </a:r>
          </a:p>
          <a:p>
            <a:pPr eaLnBrk="1" hangingPunct="1"/>
            <a:r>
              <a:rPr lang="en-US" altLang="pl-PL" dirty="0"/>
              <a:t>The impact of language disorders on daily life can go from being detached from others in family, school or play environment to, lack confidence and assertiveness as a result of difficulties comprehending and expressing information. Language neurodevelopment disorders are typically identified in early childhood when a child fails to display age-appropriate language abilities.</a:t>
            </a:r>
          </a:p>
          <a:p>
            <a:pPr eaLnBrk="1" hangingPunct="1"/>
            <a:endParaRPr lang="en-US" altLang="pl-PL" dirty="0"/>
          </a:p>
          <a:p>
            <a:pPr eaLnBrk="1" hangingPunct="1"/>
            <a:r>
              <a:rPr lang="en-US" altLang="pl-PL" dirty="0"/>
              <a:t>The treatment for language disorders should be a multidisciplinary approach that involves speech-language therapists, audiologists, behavioral therapists and special education professionals, as well as physician to identify (or rule out) physical causes behind language impairments. In addition, the most effective therapies are those that are conducted in these natural environments where the patient not only learns faster in a natural environment but also more easily maintains the new behavior and skills in these familiar settings. The use of new technologies to support treatment is currently a powerful communication tool to improve communication and social skills, however, communication and educational professionals must foremost focus on the communication needs of the individual, and ensure the tool addresses those needs. Other useful tools are play programs and music therapy programs. In any case, early identification of language disorders is key to early intervention, which will produce better long-term treatment results.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3169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In this Didactic Unit, the learner will be acquainted with the main cognitive functions, their involvement in motor performance and what happens when one of these functions is impaired.</a:t>
            </a:r>
          </a:p>
          <a:p>
            <a:pPr eaLnBrk="1" hangingPunct="1"/>
            <a:r>
              <a:rPr lang="en-US" altLang="pl-PL" dirty="0"/>
              <a:t>The objectives of this didactic unit are: </a:t>
            </a:r>
          </a:p>
          <a:p>
            <a:pPr eaLnBrk="1" hangingPunct="1"/>
            <a:r>
              <a:rPr lang="en-US" altLang="pl-PL" dirty="0"/>
              <a:t>•</a:t>
            </a:r>
            <a:r>
              <a:rPr lang="en-US" altLang="pl-PL" baseline="0" dirty="0"/>
              <a:t> </a:t>
            </a:r>
            <a:r>
              <a:rPr lang="en-US" altLang="pl-PL" dirty="0"/>
              <a:t>Identify the principals cognitive functions and their brain bases</a:t>
            </a:r>
          </a:p>
          <a:p>
            <a:pPr eaLnBrk="1" hangingPunct="1"/>
            <a:r>
              <a:rPr lang="en-US" altLang="pl-PL" dirty="0"/>
              <a:t>• </a:t>
            </a:r>
            <a:r>
              <a:rPr lang="en-US" altLang="pl-PL" dirty="0" err="1"/>
              <a:t>Analyse</a:t>
            </a:r>
            <a:r>
              <a:rPr lang="en-US" altLang="pl-PL" dirty="0"/>
              <a:t> the implications of the impaired cognitive functions, its evaluation and preservation in the exercise the professional health activity.</a:t>
            </a:r>
          </a:p>
          <a:p>
            <a:pPr eaLnBrk="1" hangingPunct="1"/>
            <a:r>
              <a:rPr lang="en-US" altLang="pl-PL" dirty="0"/>
              <a:t>• Know the interference caused by cognitive load in normal and pathological motor performance</a:t>
            </a:r>
          </a:p>
          <a:p>
            <a:pPr eaLnBrk="1" hangingPunct="1"/>
            <a:r>
              <a:rPr lang="en-US" altLang="pl-PL" dirty="0"/>
              <a:t>• Study motor performance in people who have impaired cognitive functions and mental disorders</a:t>
            </a:r>
          </a:p>
          <a:p>
            <a:pPr eaLnBrk="1" hangingPunct="1"/>
            <a:r>
              <a:rPr lang="en-US" altLang="pl-PL" dirty="0"/>
              <a:t>• </a:t>
            </a:r>
            <a:r>
              <a:rPr lang="en-US" altLang="pl-PL" dirty="0" err="1"/>
              <a:t>Analyse</a:t>
            </a:r>
            <a:r>
              <a:rPr lang="en-US" altLang="pl-PL" dirty="0"/>
              <a:t> how a motor gesture with cognitive load should be evaluated with biomechanical assessment tools.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62287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They are a set of higher order cognitive processes, or complex mental activities, that use and modify information from many cortical sensory systems in the anterior and posterior brain regions to modulate and produce behavior. This cognitive function include both cognitive and behavioral components, related to each other, to organize, guide, review, regularize, establish and initiate activities. It also involves any other mental operation necessary to adapt effectively to the environment and to manage independent activities of daily living. </a:t>
            </a:r>
          </a:p>
          <a:p>
            <a:pPr eaLnBrk="1" hangingPunct="1"/>
            <a:r>
              <a:rPr lang="en-US" altLang="pl-PL" dirty="0"/>
              <a:t>These functions, through feedback, facilitate self-regulation and the suppression of inappropriate responses or </a:t>
            </a:r>
            <a:r>
              <a:rPr lang="en-US" altLang="pl-PL" dirty="0" err="1"/>
              <a:t>behaviours</a:t>
            </a:r>
            <a:r>
              <a:rPr lang="en-US" altLang="pl-PL" dirty="0"/>
              <a:t> and the verification of errors or the monitoring of strategies. They also allow the resolution of complex problems, the use of abstract concepts, decision-making and the selection of correct actions. They are responsible for flexibility and cognitive change in new or complex situations, to keep the behavior under control and oriented towards the pre-established objectives. </a:t>
            </a:r>
          </a:p>
          <a:p>
            <a:pPr eaLnBrk="1" hangingPunct="1"/>
            <a:endParaRPr lang="en-US" altLang="pl-PL" dirty="0"/>
          </a:p>
          <a:p>
            <a:pPr eaLnBrk="1" hangingPunct="1"/>
            <a:r>
              <a:rPr lang="en-US" altLang="pl-PL" dirty="0"/>
              <a:t>There are several types of executive functions (Figure):</a:t>
            </a:r>
          </a:p>
          <a:p>
            <a:pPr eaLnBrk="1" hangingPunct="1"/>
            <a:r>
              <a:rPr lang="en-US" altLang="pl-PL" dirty="0"/>
              <a:t>. Time estimation: It is the ability to calculate approximately the time span and the duration of an activity or event.</a:t>
            </a:r>
          </a:p>
          <a:p>
            <a:pPr eaLnBrk="1" hangingPunct="1"/>
            <a:r>
              <a:rPr lang="en-US" altLang="pl-PL" dirty="0"/>
              <a:t>. Inhibition: It is the ability to ignore impulses or irrelevant information both internally and externally, when perform a task.</a:t>
            </a:r>
          </a:p>
          <a:p>
            <a:pPr eaLnBrk="1" hangingPunct="1"/>
            <a:r>
              <a:rPr lang="en-US" altLang="pl-PL" dirty="0"/>
              <a:t>. Dual execution: It is the ability to perform two tasks of different types at the same time, paying attention to both constantly.</a:t>
            </a:r>
          </a:p>
          <a:p>
            <a:pPr eaLnBrk="1" hangingPunct="1"/>
            <a:r>
              <a:rPr lang="en-US" altLang="pl-PL" dirty="0"/>
              <a:t>. Multitasking (branching): It is the ability to organize and perform tasks optimally simultaneously, intercalating them and knowing where each one is at all times.</a:t>
            </a:r>
          </a:p>
          <a:p>
            <a:pPr eaLnBrk="1" hangingPunct="1"/>
            <a:r>
              <a:rPr lang="en-US" altLang="pl-PL" dirty="0"/>
              <a:t>. Planning: It is the ability to generate objectives, develop action plans to achieve them (sequence of steps) and choose the most appropriate based on the anticipation of consequences.</a:t>
            </a:r>
          </a:p>
          <a:p>
            <a:pPr eaLnBrk="1" hangingPunct="1"/>
            <a:r>
              <a:rPr lang="en-US" altLang="pl-PL" dirty="0"/>
              <a:t>. Reasoning: It is the ability to compare results, draw inferences and establish abstract relationships, to solve problems of various kinds in a conscious way, establishing causal relationships between them.</a:t>
            </a:r>
          </a:p>
          <a:p>
            <a:pPr eaLnBrk="1" hangingPunct="1"/>
            <a:r>
              <a:rPr lang="en-US" altLang="pl-PL" dirty="0"/>
              <a:t>. Decision-making: It is a mental process that allows you to make a choice between several alternatives depending on the needs, weighing the results and consequences of all options.</a:t>
            </a:r>
          </a:p>
          <a:p>
            <a:pPr eaLnBrk="1" hangingPunct="1"/>
            <a:r>
              <a:rPr lang="en-US" altLang="pl-PL" dirty="0"/>
              <a:t>. Cognitive flexibility: It is the ability to generate new strategies to adapt behavior to changes in the demand of the environment. This ability allows changes to something previously planned, thus adapting to the surrounding circumstances. It also allows you to correct your own mistakes and modify habits.</a:t>
            </a:r>
          </a:p>
          <a:p>
            <a:pPr eaLnBrk="1" hangingPunct="1"/>
            <a:r>
              <a:rPr lang="en-US" altLang="pl-PL" dirty="0"/>
              <a:t>. Working memory or operational memory: It is the capacity for temporary storage of information and its processing. This is one of the subtypes of the "way in which it is remembered" and represents a variant of the "immediate memory" in which not only the information is retained for a few seconds, but also a manipulation of the information is performed to issue a response. This complex cognitive function needs its own system for the maintenance, manipulation and transformation of specific information for a particular period. For this, it coordinates with other systems such as the “articulation loop” to keep verbal information active, the “visuospatial agenda” to maintain and manipulate images and the central executive system to regulate and select strategies. Although it could be considered as one of the types of memory, it should be included in the classification of executive functions since it is vital to organize future thoughts and actions from the recent past.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9377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Difficulties in any of these abilities or capacities. It can be a symptom of another condition for instance conduct disorder, depression, obsessive-compulsive disorder, schizophrenia, bipolar disorder, fetal alcohol spectrum disorders, learning disabilities, autism, Alzheimer's disease, drug or alcohol addiction, stress or sleep deprivation, and frontal lobes traumatic brain injury. In everyday life, it show up in things like: the disability to change plans, difficulties doing homework, not recalling what you need to pick up at the store, misplacing things, difficulty with time management, difficulty organizing schedules, trouble keeping places organized, constantly losing personal items, difficulty dealing with frustration or setbacks, trouble with memory recall or following multistep directions, inability to self-monitor emotions or behavior.</a:t>
            </a:r>
          </a:p>
          <a:p>
            <a:pPr eaLnBrk="1" hangingPunct="1"/>
            <a:r>
              <a:rPr lang="en-US" altLang="pl-PL" dirty="0"/>
              <a:t>The treatment depend on the conditions and the specific types of executive dysfunctions that are present; is an ongoing process that is often lifelong and can vary over time. Treatment typically includes working with various kinds of therapists such as neuropsychologists, psychologist, speech therapists, or occupational therapists. Medication can be helpful for the most severe cases. For the milder cases, treatments that focus on developing strategies to address the particular dysfunction are also helpful (sticky notes, organizational apps, timers, etc.).</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4471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It is a set of cognitive and emotional processes to perceive, remember, </a:t>
            </a:r>
            <a:r>
              <a:rPr lang="en-US" altLang="pl-PL" dirty="0" err="1"/>
              <a:t>analyse</a:t>
            </a:r>
            <a:r>
              <a:rPr lang="en-US" altLang="pl-PL" dirty="0"/>
              <a:t>, interpret, predict, attribute and use information about the social world. It is the ability to think and make sense of ourselves, others and their behavior, and social relationships. Social cognition is necessary to regulate behavior and emotions in the social context. It also facilitates the interpretation of other people's emotions, thoughts and reactions to specific situations (empathy).</a:t>
            </a:r>
          </a:p>
          <a:p>
            <a:pPr eaLnBrk="1" hangingPunct="1"/>
            <a:r>
              <a:rPr lang="en-US" altLang="pl-PL" dirty="0"/>
              <a:t>This type of cognition has some components (Figure):</a:t>
            </a:r>
          </a:p>
          <a:p>
            <a:pPr eaLnBrk="1" hangingPunct="1"/>
            <a:r>
              <a:rPr lang="en-US" altLang="pl-PL" dirty="0"/>
              <a:t>. Social perception: It is the ability to understand social reality. It refers to how others are perceived and how their behavior is interpreted.</a:t>
            </a:r>
          </a:p>
          <a:p>
            <a:pPr eaLnBrk="1" hangingPunct="1"/>
            <a:r>
              <a:rPr lang="en-US" altLang="pl-PL" dirty="0"/>
              <a:t>. Metacognition: It is the ability to mentally represent the intentions and beliefs of other people.</a:t>
            </a:r>
          </a:p>
          <a:p>
            <a:pPr eaLnBrk="1" hangingPunct="1"/>
            <a:r>
              <a:rPr lang="en-US" altLang="pl-PL" dirty="0"/>
              <a:t>. Theory of mind: It is the ability to automatically be aware of the differences that exist between the point of view of the others and ourselves, almost unconsciously.</a:t>
            </a:r>
          </a:p>
          <a:p>
            <a:pPr eaLnBrk="1" hangingPunct="1"/>
            <a:r>
              <a:rPr lang="en-US" altLang="pl-PL" dirty="0"/>
              <a:t>. Emotional processing: It is a process in which, situations, things, people, etc., they are put on a scale of values. From the analysis performed, the quality and intensity of the associated emotion will emerge, resulting in a subjective assessment, changes in physiological activation and / or behavioral mobilization.</a:t>
            </a:r>
          </a:p>
          <a:p>
            <a:pPr eaLnBrk="1" hangingPunct="1"/>
            <a:r>
              <a:rPr lang="en-US" altLang="pl-PL" dirty="0"/>
              <a:t>. Attributional style or attributional bias: These are the differences with which people attribute causes to what happens to them. Attributions are a series of internal messages, not unconscious, but sometimes it is difficult to detect. There are different types of attributions: global or specific, stable or unstable, and, internal or external control locus.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2033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In everyday life the constant interact between people include cooperate, compete, or simply to go about day-to-day business. Those interactions, to be successful must include the ability to understand and predict the actions of the other people in terms of beliefs, desires, and intentions. People while interact with others, read their signals and send back signals for others to read, thus mutually sharing their mental states, actively responding in order to change them: to make them trust or fear. For example, in an action in which two people cooperate in order to achieve some common goal, participants must understand how they and their partner view each other’s roles within the partnership, being able to understand the intentions of our partner and predict his actions. This process involves at least four levels of </a:t>
            </a:r>
            <a:r>
              <a:rPr lang="en-US" altLang="pl-PL" dirty="0" err="1"/>
              <a:t>mentalizing</a:t>
            </a:r>
            <a:r>
              <a:rPr lang="en-US" altLang="pl-PL" dirty="0"/>
              <a:t>: (1) our belief about our partner’s role, (2) our belief about how our partner views his role, (3) our belief about how our partner believes we view our role, and finally (4) our belief about how our partner believes we view him (Figure).</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80081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Social impairments are common and contribute a great deal to the burden of mental illness or disability. Autism is one developmental disorder that is defined by social and communication impairment as well in certain types of schizophrenia, psychopathic and borderline personalities. Patients with psychosis has shown a clear deficit in social cognition across its multiple domains playing an important role in the etiology of both positive and negative psychotic symptoms. For example, experiences of paranoia have been related to deficits in emotion recognition and attribution biases, that is, misattributing neutral stimuli to be negative. Asocial behavior (such as social isolation and social anhedonia) can be partially explained by social impairments.</a:t>
            </a:r>
          </a:p>
          <a:p>
            <a:pPr eaLnBrk="1" hangingPunct="1"/>
            <a:r>
              <a:rPr lang="en-US" altLang="pl-PL" dirty="0"/>
              <a:t>Treating social disability may include socially-focused behavioral interventions, interaction training, cognitive‐behavioral treatments, and pharmacological treatments for more severe cases.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28092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70252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Traditionally, neuroscience has focused mainly on the topological organization of cognitive functions in specific brain regions (Figure).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41304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However, actually there are a new "network paradigm" to understand the neuronal basis of cognition: the key to understanding the functions of any specific brain region lies in understanding how its connectivity differs from the pattern of connections in other functionally related brain areas. Shifting neuroscientific interests towards the development of a deeper understanding of how the intrinsic architecture of the brain influences the processing of cognitive information.</a:t>
            </a:r>
          </a:p>
          <a:p>
            <a:pPr eaLnBrk="1" hangingPunct="1"/>
            <a:r>
              <a:rPr lang="en-US" altLang="pl-PL" dirty="0"/>
              <a:t>According to </a:t>
            </a:r>
            <a:r>
              <a:rPr lang="en-US" altLang="pl-PL" dirty="0" err="1"/>
              <a:t>Mesulam</a:t>
            </a:r>
            <a:r>
              <a:rPr lang="en-US" altLang="pl-PL" dirty="0"/>
              <a:t> (1990), the human brain contains at least five major core functional networks:</a:t>
            </a:r>
          </a:p>
          <a:p>
            <a:pPr eaLnBrk="1" hangingPunct="1"/>
            <a:r>
              <a:rPr lang="en-US" altLang="pl-PL" dirty="0"/>
              <a:t>I.</a:t>
            </a:r>
            <a:r>
              <a:rPr lang="en-US" altLang="pl-PL" baseline="0" dirty="0"/>
              <a:t> </a:t>
            </a:r>
            <a:r>
              <a:rPr lang="en-US" altLang="pl-PL" dirty="0"/>
              <a:t>A spatial attention network anchored in posterior parietal cortex (PPC) and frontal eye fields.</a:t>
            </a:r>
          </a:p>
          <a:p>
            <a:pPr eaLnBrk="1" hangingPunct="1"/>
            <a:r>
              <a:rPr lang="en-US" altLang="pl-PL" dirty="0"/>
              <a:t>II. A language network anchored in Wernicke’s and </a:t>
            </a:r>
            <a:r>
              <a:rPr lang="en-US" altLang="pl-PL" dirty="0" err="1"/>
              <a:t>Broca’s</a:t>
            </a:r>
            <a:r>
              <a:rPr lang="en-US" altLang="pl-PL" dirty="0"/>
              <a:t> areas.</a:t>
            </a:r>
          </a:p>
          <a:p>
            <a:pPr eaLnBrk="1" hangingPunct="1"/>
            <a:r>
              <a:rPr lang="en-US" altLang="pl-PL" dirty="0"/>
              <a:t>III. An explicit memory network anchored in the hippocampal–entorhinal complex and inferior parietal cortex.</a:t>
            </a:r>
          </a:p>
          <a:p>
            <a:pPr eaLnBrk="1" hangingPunct="1"/>
            <a:r>
              <a:rPr lang="en-US" altLang="pl-PL" dirty="0"/>
              <a:t>IV. A face-object recognition network anchored in </a:t>
            </a:r>
            <a:r>
              <a:rPr lang="en-US" altLang="pl-PL" dirty="0" err="1"/>
              <a:t>midtemporal</a:t>
            </a:r>
            <a:r>
              <a:rPr lang="en-US" altLang="pl-PL" dirty="0"/>
              <a:t> and </a:t>
            </a:r>
            <a:r>
              <a:rPr lang="en-US" altLang="pl-PL" dirty="0" err="1"/>
              <a:t>temporopolar</a:t>
            </a:r>
            <a:r>
              <a:rPr lang="en-US" altLang="pl-PL" dirty="0"/>
              <a:t> cortices.</a:t>
            </a:r>
          </a:p>
          <a:p>
            <a:pPr eaLnBrk="1" hangingPunct="1"/>
            <a:r>
              <a:rPr lang="en-US" altLang="pl-PL" dirty="0"/>
              <a:t>V. A working memory–executive function network anchored in prefrontal and inferior parietal cortices.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95823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In addition, Independent Component Analysis (ICA) has been used to identify intrinsic connectivity networks involved in executive control, episodic memory, autobiographical memory, self-related processing, and detection of salient events.</a:t>
            </a:r>
          </a:p>
          <a:p>
            <a:pPr eaLnBrk="1" hangingPunct="1"/>
            <a:r>
              <a:rPr lang="en-US" altLang="pl-PL" dirty="0"/>
              <a:t>This studies has revealed a sensorimotor network anchored in bilateral somatosensory and motor cortices; a visuospatial attention network anchored in intraparietal sulci and frontal eye fields; a higher-order visual network anchored in lateral occipital and inferior temporal cortices; and a lower-order visual network anchored in the striate and </a:t>
            </a:r>
            <a:r>
              <a:rPr lang="en-US" altLang="pl-PL" dirty="0" err="1"/>
              <a:t>extrastriate</a:t>
            </a:r>
            <a:r>
              <a:rPr lang="en-US" altLang="pl-PL" dirty="0"/>
              <a:t> cortex.</a:t>
            </a:r>
          </a:p>
          <a:p>
            <a:pPr eaLnBrk="1" hangingPunct="1"/>
            <a:r>
              <a:rPr lang="en-US" altLang="pl-PL" dirty="0"/>
              <a:t>Those network modules can vary their intraconnectivity and the </a:t>
            </a:r>
            <a:r>
              <a:rPr lang="en-US" altLang="pl-PL" dirty="0" err="1"/>
              <a:t>intermodule</a:t>
            </a:r>
            <a:r>
              <a:rPr lang="en-US" altLang="pl-PL" dirty="0"/>
              <a:t> connectivity.</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8959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In addition, Independent Component Analysis (ICA) has been used to identify intrinsic connectivity networks involved in executive control, episodic memory, autobiographical memory, self-related processing, and detection of salient events.</a:t>
            </a:r>
          </a:p>
          <a:p>
            <a:pPr eaLnBrk="1" hangingPunct="1"/>
            <a:r>
              <a:rPr lang="en-US" altLang="pl-PL" dirty="0"/>
              <a:t>This studies has revealed a sensorimotor network anchored in bilateral somatosensory and motor cortices; a visuospatial attention network anchored in intraparietal sulci and frontal eye fields; a higher-order visual network anchored in lateral occipital and inferior temporal cortices; and a lower-order visual network anchored in the striate and </a:t>
            </a:r>
            <a:r>
              <a:rPr lang="en-US" altLang="pl-PL" dirty="0" err="1"/>
              <a:t>extrastriate</a:t>
            </a:r>
            <a:r>
              <a:rPr lang="en-US" altLang="pl-PL" dirty="0"/>
              <a:t> cortex.</a:t>
            </a:r>
          </a:p>
          <a:p>
            <a:pPr eaLnBrk="1" hangingPunct="1"/>
            <a:r>
              <a:rPr lang="en-US" altLang="pl-PL" dirty="0"/>
              <a:t>Those network modules can vary their intraconnectivity and the </a:t>
            </a:r>
            <a:r>
              <a:rPr lang="en-US" altLang="pl-PL" dirty="0" err="1"/>
              <a:t>intermodule</a:t>
            </a:r>
            <a:r>
              <a:rPr lang="en-US" altLang="pl-PL" dirty="0"/>
              <a:t> connectivity.</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5789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Cognition traditionally defined as the action or mental process of acquiring knowledge and understanding through experience and the senses. More precisely, cognition can be conceived as the ability to perceive and react, store and retrieve information, process and understand such information, make decisions and produce appropriate responses that guide behavior to interact safely with the environment. Since the sensory information that can be received is vast and complicated, cognition is necessary to extract the essential elements for daily functioning and survival.</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315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Figure shows a topology example of the modular organization of functional brain networks, demonstrating the communication between computational resources of different types: (A) brain regions are organized into </a:t>
            </a:r>
            <a:r>
              <a:rPr lang="en-US" altLang="pl-PL" dirty="0" err="1"/>
              <a:t>cytoarchitectonically</a:t>
            </a:r>
            <a:r>
              <a:rPr lang="en-US" altLang="pl-PL" dirty="0"/>
              <a:t> distinct areas, (B) each </a:t>
            </a:r>
            <a:r>
              <a:rPr lang="en-US" altLang="pl-PL" dirty="0" err="1"/>
              <a:t>cytoarchitectural</a:t>
            </a:r>
            <a:r>
              <a:rPr lang="en-US" altLang="pl-PL" dirty="0"/>
              <a:t> configuration has structural properties with different implications for computational functions, (C) </a:t>
            </a:r>
            <a:r>
              <a:rPr lang="en-US" altLang="pl-PL" dirty="0" err="1"/>
              <a:t>cytoarchitectural</a:t>
            </a:r>
            <a:r>
              <a:rPr lang="en-US" altLang="pl-PL" dirty="0"/>
              <a:t> regions can be represented as nodes in a network, (D) the nodes have functional associations, represented as edges that extend beyond spatial boundaries evident in </a:t>
            </a:r>
            <a:r>
              <a:rPr lang="en-US" altLang="pl-PL" dirty="0" err="1"/>
              <a:t>cytoarchitectural</a:t>
            </a:r>
            <a:r>
              <a:rPr lang="en-US" altLang="pl-PL" dirty="0"/>
              <a:t> organization.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01403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Figure shows a topology example of the modular organization of functional brain networks, demonstrating the communication between computational resources of different types: (A) brain regions are organized into </a:t>
            </a:r>
            <a:r>
              <a:rPr lang="en-US" altLang="pl-PL" dirty="0" err="1"/>
              <a:t>cytoarchitectonically</a:t>
            </a:r>
            <a:r>
              <a:rPr lang="en-US" altLang="pl-PL" dirty="0"/>
              <a:t> distinct areas, (B) each </a:t>
            </a:r>
            <a:r>
              <a:rPr lang="en-US" altLang="pl-PL" dirty="0" err="1"/>
              <a:t>cytoarchitectural</a:t>
            </a:r>
            <a:r>
              <a:rPr lang="en-US" altLang="pl-PL" dirty="0"/>
              <a:t> configuration has structural properties with different implications for computational functions, (C) </a:t>
            </a:r>
            <a:r>
              <a:rPr lang="en-US" altLang="pl-PL" dirty="0" err="1"/>
              <a:t>cytoarchitectural</a:t>
            </a:r>
            <a:r>
              <a:rPr lang="en-US" altLang="pl-PL" dirty="0"/>
              <a:t> regions can be represented as nodes in a network, (D) the nodes have functional associations, represented as edges that extend beyond spatial boundaries evident in </a:t>
            </a:r>
            <a:r>
              <a:rPr lang="en-US" altLang="pl-PL" dirty="0" err="1"/>
              <a:t>cytoarchitectural</a:t>
            </a:r>
            <a:r>
              <a:rPr lang="en-US" altLang="pl-PL" dirty="0"/>
              <a:t> organization.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5002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As mentioned earlier, the loss of cognitive abilities is due to the natural aging process. However, the way in which this degenerative process develops depends on multiple conditions: health, functional capacity, genetic structure and environment. In addition, other factors can alter cognitive abilities acutely or chronically: neurodegenerative diseases, neurodevelopmental disorders, intellectual disabilities, mental illnesses, addictions, severe physical or mental traumas, etc. </a:t>
            </a:r>
          </a:p>
          <a:p>
            <a:pPr eaLnBrk="1" hangingPunct="1"/>
            <a:r>
              <a:rPr lang="en-US" altLang="pl-PL" dirty="0"/>
              <a:t>The affectation in one or more of the cognitive functions has a direct implication on the daily functioning of people, individually or in interaction with others and the environment.</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43015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pl-PL" dirty="0"/>
              <a:t> Table shows the implications of some of the cognitive function in carrying out activities of daily life.</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17821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In recent years and through multiple studies worldwide, it has been shown that deterioration can slow down or make cognitive deficits lighter, maintaining an active and healthy life, in stimulating environments, and if it continues to stimulate or develop these functions through cognitive stimulation practices and exercises.</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01871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An adequate cognitive or neurocognitive evaluation may involve the application of observation, interviews, clinical and psychosocial scales, cognitive tests, neuroimaging techniques, or any other appropriate form of evaluation. Focusing also on the specific treatment needs of the affected person.</a:t>
            </a:r>
          </a:p>
          <a:p>
            <a:pPr eaLnBrk="1" hangingPunct="1"/>
            <a:r>
              <a:rPr lang="en-US" altLang="pl-PL" dirty="0"/>
              <a:t>In general, the neurocognitive evaluation should include at least the study of general intellectual performance, temporal and spatial orientation, attention, speed of information processing, learning and memory capacity, visuospatial abilities, perceptual and motor skills, language and communication, reasoning, the ability to solve problems and some of the executive functions.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98810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These tests are easy to apply and require little time for application (5 to 20 minutes). Most of them were originally designed to assess cognitive deficits in elderly patients, although they have been applied in general to patients with all types of both acute and chronic cognitive deficits. The overall score obtained allows obtaining a “cut-off point” between normal and pathological, allowing the remission of those who need a more detailed neuropsychological evaluation. Its main utilities are limited to providing a quick view of the patient, monitoring patients, and establishing correlations between this global score and other relevant variables. E.g. Mini-Mental State Examination (MMSE): evaluate Orientation to time, Orientation to place, Registration, Attention and calculation, Recall, Language, Repetition, and, Complex commands (Figure).</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7629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These tests are easy to apply and require little time for application (5 to 20 minutes). Most of them were originally designed to assess cognitive deficits in elderly patients, although they have been applied in general to patients with all types of both acute and chronic cognitive deficits. The overall score obtained allows obtaining a “cut-off point” between normal and pathological, allowing the remission of those who need a more detailed neuropsychological evaluation. Its main utilities are limited to providing a quick view of the patient, monitoring patients, and establishing correlations between this global score and other relevant variables. E.g. Mini-Mental State Examination (MMSE): evaluate Orientation to time, Orientation to place, Registration, Attention and calculation, Recall, Language, Repetition, and, Complex commands (Figure).</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1374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a:t>
            </a:r>
            <a:r>
              <a:rPr lang="en-US" altLang="pl-PL" baseline="0" dirty="0"/>
              <a:t> </a:t>
            </a:r>
            <a:r>
              <a:rPr lang="en-US" altLang="pl-PL" dirty="0"/>
              <a:t>General evaluation batteries</a:t>
            </a:r>
          </a:p>
          <a:p>
            <a:pPr eaLnBrk="1" hangingPunct="1"/>
            <a:r>
              <a:rPr lang="en-US" altLang="pl-PL" dirty="0"/>
              <a:t>Those are a set of tests or elements that explore the main cognitive functions systematically. The main advantages of its use is the opportunity to have a large database that facilitates obtaining a profile that characterize different levels of people cognitive domains, and a greater control over a set of variables that may affect the performance of individuals (age, educational level, etc.). They identify not only the main deficits but also the skills preserved in each person, essential for the establishment of a subsequent personalized rehabilitation program. E.g. </a:t>
            </a:r>
            <a:r>
              <a:rPr lang="en-US" altLang="pl-PL" dirty="0" err="1"/>
              <a:t>Weschsler</a:t>
            </a:r>
            <a:r>
              <a:rPr lang="en-US" altLang="pl-PL" dirty="0"/>
              <a:t> Adult Intelligence </a:t>
            </a:r>
            <a:r>
              <a:rPr lang="en-US" altLang="pl-PL" dirty="0" err="1"/>
              <a:t>Sacale</a:t>
            </a:r>
            <a:r>
              <a:rPr lang="en-US" altLang="pl-PL" dirty="0"/>
              <a:t> (WAIS): evaluate Vocabulary, Similarities, Information, Comprehension, Arithmetic, Digit Span, Letter-number sequencing, Picture completion, Block design, Matrix Reasoning, Digit symbol coding, Symbol search (Figure).</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69291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a:t>
            </a:r>
            <a:r>
              <a:rPr lang="en-US" altLang="pl-PL" baseline="0" dirty="0"/>
              <a:t> </a:t>
            </a:r>
            <a:r>
              <a:rPr lang="en-US" altLang="pl-PL" dirty="0"/>
              <a:t>General evaluation batteries</a:t>
            </a:r>
          </a:p>
          <a:p>
            <a:pPr eaLnBrk="1" hangingPunct="1"/>
            <a:r>
              <a:rPr lang="en-US" altLang="pl-PL" dirty="0"/>
              <a:t>Those are a set of tests or elements that explore the main cognitive functions systematically. The main advantages of its use is the opportunity to have a large database that facilitates obtaining a profile that characterize different levels of people cognitive domains, and a greater control over a set of variables that may affect the performance of individuals (age, educational level, etc.). They identify not only the main deficits but also the skills preserved in each person, essential for the establishment of a subsequent personalized rehabilitation program. E.g. </a:t>
            </a:r>
            <a:r>
              <a:rPr lang="en-US" altLang="pl-PL" dirty="0" err="1"/>
              <a:t>Weschsler</a:t>
            </a:r>
            <a:r>
              <a:rPr lang="en-US" altLang="pl-PL" dirty="0"/>
              <a:t> Adult Intelligence </a:t>
            </a:r>
            <a:r>
              <a:rPr lang="en-US" altLang="pl-PL" dirty="0" err="1"/>
              <a:t>Sacale</a:t>
            </a:r>
            <a:r>
              <a:rPr lang="en-US" altLang="pl-PL" dirty="0"/>
              <a:t> (WAIS): evaluate Vocabulary, Similarities, Information, Comprehension, Arithmetic, Digit Span, Letter-number sequencing, Picture completion, Block design, Matrix Reasoning, Digit symbol coding, Symbol search (Figure).</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5793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Cognition as a general process depends on many other more specific, but no less complex, processes that interact with each other, called domains or cognitive functions. These higher order mental (brain) processes are jointly involved in the execution of any daily task or activity, making it possible for the human being to have an active role in the reception, storage, selection, elaboration, transformation and recovery of the information. Although the different domains or cognitive functions are not independent of each other, some can be explained separately, being a frequent object of research and practical applications in various areas of health. </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4199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62120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60147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87585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59242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80085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50399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89593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90940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5660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9705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Figure shows the main cognitive domains</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21402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32430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38824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72574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79300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49126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80831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3304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034462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66649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2610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Orientation is the ability that allows a person to be aware of himself, of others and of the context in which he is at a given time, to be able to develop the activities of that space / time situation.</a:t>
            </a:r>
          </a:p>
          <a:p>
            <a:pPr eaLnBrk="1" hangingPunct="1"/>
            <a:r>
              <a:rPr lang="en-US" altLang="pl-PL" dirty="0"/>
              <a:t>There are three types of orientation:</a:t>
            </a:r>
          </a:p>
          <a:p>
            <a:pPr eaLnBrk="1" hangingPunct="1"/>
            <a:r>
              <a:rPr lang="en-US" altLang="pl-PL" dirty="0"/>
              <a:t>.</a:t>
            </a:r>
            <a:r>
              <a:rPr lang="en-US" altLang="pl-PL" baseline="0" dirty="0"/>
              <a:t> </a:t>
            </a:r>
            <a:r>
              <a:rPr lang="en-US" altLang="pl-PL" dirty="0"/>
              <a:t>Personal orientation: It is the ability to integrate information related to history and personal identity. </a:t>
            </a:r>
          </a:p>
          <a:p>
            <a:pPr eaLnBrk="1" hangingPunct="1"/>
            <a:r>
              <a:rPr lang="en-US" altLang="pl-PL" dirty="0"/>
              <a:t>. Temporal orientation: It is the ability to handle information on different facts and place them in their correct chronology. </a:t>
            </a:r>
          </a:p>
          <a:p>
            <a:pPr eaLnBrk="1" hangingPunct="1"/>
            <a:r>
              <a:rPr lang="en-US" altLang="pl-PL" dirty="0"/>
              <a:t>. Spatial orientation: It is the ability to handle information related to places. </a:t>
            </a:r>
          </a:p>
          <a:p>
            <a:pPr eaLnBrk="1" hangingPunct="1"/>
            <a:r>
              <a:rPr lang="en-US" altLang="pl-PL" dirty="0"/>
              <a:t>Some examples of the different types of orientation are shown in the Figure.</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44230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III.</a:t>
            </a:r>
            <a:r>
              <a:rPr lang="en-US" altLang="pl-PL" baseline="0" dirty="0"/>
              <a:t> </a:t>
            </a:r>
            <a:r>
              <a:rPr lang="en-US" altLang="pl-PL" dirty="0"/>
              <a:t>Specific tests of neuropsychological evaluation.</a:t>
            </a:r>
          </a:p>
          <a:p>
            <a:pPr eaLnBrk="1" hangingPunct="1"/>
            <a:r>
              <a:rPr lang="en-US" altLang="pl-PL" dirty="0"/>
              <a:t>These tests are focused on examining specific cognitive function deterioration. Used to develop a realistic work plan for the patient. E.g. </a:t>
            </a:r>
            <a:r>
              <a:rPr lang="en-US" altLang="pl-PL" dirty="0" err="1"/>
              <a:t>Conners</a:t>
            </a:r>
            <a:r>
              <a:rPr lang="en-US" altLang="pl-PL" dirty="0"/>
              <a:t> CPT – CATA: measures sustained and selective attention.  (Figure).</a:t>
            </a:r>
          </a:p>
          <a:p>
            <a:pPr eaLnBrk="1" hangingPunct="1"/>
            <a:endParaRPr lang="en-US" altLang="pl-PL" dirty="0"/>
          </a:p>
          <a:p>
            <a:pPr eaLnBrk="1" hangingPunct="1"/>
            <a:r>
              <a:rPr lang="en-US" altLang="pl-PL" dirty="0"/>
              <a:t>Although the cognitive or neurocognitive evaluation should be done by a neuropsychologist, the cognitive screening tests, are accessible to all health professionals, who, with minimal preparation, and in a short time, can make a previous evaluation that allows them refer a patient to the appropriate professional.</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805344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854803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335658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9331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011163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448229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3476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Disorientation can be a symptom of different medical conditions such as delirium and dementia. As well some physical disorders may cause disorientation: amnesia, carbon monoxide poisoning, cerebral arteritis, or inflammation of arteries in the brain, cirrhosis and liver failure, central nervous system infections such as encephalitis or meningitis, complex partial seizures, concussion, dehydration, drug overdoses, electrolyte abnormalities, epilepsy, fever, heat-related illnesses, hypo or hyper glycaemia, hypothermia, hypothyroidism or hyperthyroidism, hypoxia, a mass lesion in the brain like a tumour or hematoma, renal failure, sepsis, stroke, vitamin deficiency, vestibular disorders. Disorientation can be a side effect of some drugs, including alcohol, marijuana, prescription medications. Withdrawal from certain drugs can also cause disorientation.</a:t>
            </a:r>
          </a:p>
          <a:p>
            <a:pPr eaLnBrk="1" hangingPunct="1"/>
            <a:endParaRPr lang="es-ES" altLang="pl-PL" dirty="0"/>
          </a:p>
          <a:p>
            <a:pPr eaLnBrk="1" hangingPunct="1"/>
            <a:r>
              <a:rPr lang="pl-PL" altLang="pl-PL" dirty="0"/>
              <a:t>The treatment of disorientation should be based on the root causes.</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2909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It is the ability of the brain to recognize elements, stimulus or any other previously learned information, through the sensitive channels and attribute meaning to them.</a:t>
            </a:r>
          </a:p>
          <a:p>
            <a:pPr eaLnBrk="1" hangingPunct="1"/>
            <a:r>
              <a:rPr lang="en-US" altLang="pl-PL" dirty="0"/>
              <a:t>There are various types of gnosis (Figure):</a:t>
            </a:r>
          </a:p>
          <a:p>
            <a:pPr eaLnBrk="1" hangingPunct="1"/>
            <a:r>
              <a:rPr lang="en-US" altLang="pl-PL" dirty="0"/>
              <a:t>.</a:t>
            </a:r>
            <a:r>
              <a:rPr lang="en-US" altLang="pl-PL" baseline="0" dirty="0"/>
              <a:t> </a:t>
            </a:r>
            <a:r>
              <a:rPr lang="en-US" altLang="pl-PL" dirty="0"/>
              <a:t>Simple gnosis according to the sensory channels involved: There are visual, auditory, tactile, olfactory and gustatory gnosis. </a:t>
            </a:r>
          </a:p>
          <a:p>
            <a:pPr eaLnBrk="1" hangingPunct="1"/>
            <a:r>
              <a:rPr lang="en-US" altLang="pl-PL" dirty="0"/>
              <a:t>. </a:t>
            </a:r>
            <a:r>
              <a:rPr lang="en-US" altLang="pl-PL" dirty="0" err="1"/>
              <a:t>Somatognosis</a:t>
            </a:r>
            <a:r>
              <a:rPr lang="en-US" altLang="pl-PL" dirty="0"/>
              <a:t> or body scheme perception: It is the ability to recognize and feel mentally the body as a whole and it is parts. This function allows us to know the movements we can do with each parts of the body and it is orientation in the space. </a:t>
            </a:r>
          </a:p>
          <a:p>
            <a:pPr eaLnBrk="1" hangingPunct="1"/>
            <a:r>
              <a:rPr lang="en-US" altLang="pl-PL" dirty="0"/>
              <a:t>. Visuospatial reasoning: It is the ability to represent, </a:t>
            </a:r>
            <a:r>
              <a:rPr lang="en-US" altLang="pl-PL" dirty="0" err="1"/>
              <a:t>analyse</a:t>
            </a:r>
            <a:r>
              <a:rPr lang="en-US" altLang="pl-PL" dirty="0"/>
              <a:t> and manipulate objects, places, distances and spaces mentally. Two other cognitive processes are involved in this function: the spatial relationship, or ability to represent and manipulate objects in two dimensions mentally, and the spatial visualization, what it means to have the ability to represent and manipulate objects in three dimensions mentally.</a:t>
            </a:r>
          </a:p>
          <a:p>
            <a:pPr eaLnBrk="1" hangingPunct="1"/>
            <a:r>
              <a:rPr lang="en-US" altLang="pl-PL" dirty="0"/>
              <a:t>. Perception and visual construction: It is an active brain process of reinterpretation of visual information.</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1321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Gnosis dysfunction is known as agnosia.</a:t>
            </a:r>
          </a:p>
          <a:p>
            <a:pPr eaLnBrk="1" hangingPunct="1"/>
            <a:r>
              <a:rPr lang="en-US" altLang="pl-PL" dirty="0"/>
              <a:t>Despite these disorders are rarely seen in isolation there are many specific names for each particular sensory channel dysfunction or some of its combinations.</a:t>
            </a:r>
          </a:p>
          <a:p>
            <a:pPr eaLnBrk="1" hangingPunct="1"/>
            <a:r>
              <a:rPr lang="en-US" altLang="pl-PL" dirty="0"/>
              <a:t>A visual agnosia, the most common form of the disorder, can be the inability to find the razor on the sink despite adequate scanning abilities (the razor can only be located by touch), also, when encountering the faces of familiar persons such as family members or close friends, a patient with prosopagnosia is unable to identify those persons, or even to recognize that they are familiar; a visuospatial agnosia can be the misjudging the distance while reaching for a cup resulting in an inappropriate endpoint (the hand ends up several inches from the cup) or the difficulties orienting a shirt to one's body; a tactile agnosia can be the difficulty with clothing fasteners despite intact motor function or the inability to recognize objects that are in one's pockets unless vision is also used; as well, the person with an </a:t>
            </a:r>
            <a:r>
              <a:rPr lang="en-US" altLang="pl-PL" dirty="0" err="1"/>
              <a:t>apperceptive</a:t>
            </a:r>
            <a:r>
              <a:rPr lang="en-US" altLang="pl-PL" dirty="0"/>
              <a:t> agnosia, which is a failure to construct an internal representation of an object, finds difficult </a:t>
            </a:r>
            <a:r>
              <a:rPr lang="en-US" altLang="pl-PL" dirty="0" err="1"/>
              <a:t>colouring</a:t>
            </a:r>
            <a:r>
              <a:rPr lang="en-US" altLang="pl-PL" dirty="0"/>
              <a:t> in the individual objects drawn in overlapping fashion, or copying drawings, but they cannot identify the objects in question.</a:t>
            </a:r>
          </a:p>
          <a:p>
            <a:pPr eaLnBrk="1" hangingPunct="1"/>
            <a:endParaRPr lang="en-US" altLang="pl-PL" dirty="0"/>
          </a:p>
          <a:p>
            <a:pPr eaLnBrk="1" hangingPunct="1"/>
            <a:r>
              <a:rPr lang="en-US" altLang="pl-PL" dirty="0"/>
              <a:t>Agnosia treatment usually focuses on teaching the patient to use the others intact sensory modalities. For example, in tactile agnosia, the patient is taught to use visual, olfactory, and auditory senses to recognize objects.</a:t>
            </a:r>
          </a:p>
          <a:p>
            <a:pPr eaLnBrk="1" hangingPunct="1"/>
            <a:endParaRPr lang="en-US" altLang="pl-PL" dirty="0"/>
          </a:p>
          <a:p>
            <a:pPr eaLnBrk="1" hangingPunct="1"/>
            <a:r>
              <a:rPr lang="en-US" altLang="pl-PL" dirty="0"/>
              <a:t>More importantly, the agnosia treatment should focus on teaching awareness of deficits and the consequences of the impairments, because some of the patients with lower order deficits or “</a:t>
            </a:r>
            <a:r>
              <a:rPr lang="en-US" altLang="pl-PL" dirty="0" err="1"/>
              <a:t>pseudoagnosias</a:t>
            </a:r>
            <a:r>
              <a:rPr lang="en-US" altLang="pl-PL" dirty="0"/>
              <a:t>” may underestimate the consequences of the deficit.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903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pPr/>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pPr/>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image" Target="../media/image63.jpeg"/><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AE9CA9-0967-4022-809E-3EFAC109DA22}"/>
              </a:ext>
            </a:extLst>
          </p:cNvPr>
          <p:cNvSpPr>
            <a:spLocks noChangeArrowheads="1"/>
          </p:cNvSpPr>
          <p:nvPr/>
        </p:nvSpPr>
        <p:spPr bwMode="auto">
          <a:xfrm>
            <a:off x="755576" y="3645024"/>
            <a:ext cx="720080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MODULE FUNCTIONAL EVALUATION: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CONCEPT AND METHODOLOGY</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Didactic Unit E: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Importance of cognitive abilities in the performance of motor task.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Why it is important to include biomechanical analysis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in cognitive impairments? </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4D0F47DB-BD2A-4875-87DB-0876130A6FAF}"/>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2.1.1. ORIENTATION DYSFUNCTION – DISORIENTATION</a:t>
            </a:r>
          </a:p>
        </p:txBody>
      </p:sp>
      <p:sp>
        <p:nvSpPr>
          <p:cNvPr id="11" name="Prostokąt 3">
            <a:extLst>
              <a:ext uri="{FF2B5EF4-FFF2-40B4-BE49-F238E27FC236}">
                <a16:creationId xmlns:a16="http://schemas.microsoft.com/office/drawing/2014/main" id="{8DC5932A-D4AB-4B9C-B91E-44C8E9A6713A}"/>
              </a:ext>
            </a:extLst>
          </p:cNvPr>
          <p:cNvSpPr/>
          <p:nvPr/>
        </p:nvSpPr>
        <p:spPr>
          <a:xfrm>
            <a:off x="539750" y="1628800"/>
            <a:ext cx="7992690" cy="3939540"/>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u="sng" dirty="0">
                <a:solidFill>
                  <a:schemeClr val="accent2">
                    <a:lumMod val="75000"/>
                  </a:schemeClr>
                </a:solidFill>
              </a:rPr>
              <a:t>Symptom</a:t>
            </a:r>
            <a:r>
              <a:rPr lang="en-US" sz="2000" b="0" dirty="0">
                <a:solidFill>
                  <a:schemeClr val="accent2">
                    <a:lumMod val="75000"/>
                  </a:schemeClr>
                </a:solidFill>
              </a:rPr>
              <a:t> of different medical conditions: delirium and dementia.</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Some physical disorders may </a:t>
            </a:r>
            <a:r>
              <a:rPr lang="en-US" sz="2000" b="0" u="sng" dirty="0">
                <a:solidFill>
                  <a:schemeClr val="accent2">
                    <a:lumMod val="75000"/>
                  </a:schemeClr>
                </a:solidFill>
              </a:rPr>
              <a:t>cause</a:t>
            </a:r>
            <a:r>
              <a:rPr lang="en-US" sz="2000" b="0" dirty="0">
                <a:solidFill>
                  <a:schemeClr val="accent2">
                    <a:lumMod val="75000"/>
                  </a:schemeClr>
                </a:solidFill>
              </a:rPr>
              <a:t> disorientation: cerebral arteritis, central nervous system infections, concussion, dehydration, sepsis, stroke, vitamin deficiency, vestibular disorders. </a:t>
            </a:r>
          </a:p>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Side effect </a:t>
            </a:r>
            <a:r>
              <a:rPr lang="en-US" sz="2000" b="0" dirty="0">
                <a:solidFill>
                  <a:schemeClr val="accent2">
                    <a:lumMod val="75000"/>
                  </a:schemeClr>
                </a:solidFill>
              </a:rPr>
              <a:t>of some drugs, including alcohol, marijuana, prescription medications.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Withdrawal from certain drugs can also cause disorientation.</a:t>
            </a:r>
          </a:p>
          <a:p>
            <a:pPr>
              <a:spcBef>
                <a:spcPts val="1200"/>
              </a:spcBef>
              <a:defRPr/>
            </a:pPr>
            <a:endParaRPr lang="en-US" sz="2000" b="0" dirty="0">
              <a:solidFill>
                <a:schemeClr val="accent2">
                  <a:lumMod val="75000"/>
                </a:schemeClr>
              </a:solidFill>
            </a:endParaRPr>
          </a:p>
          <a:p>
            <a:pPr>
              <a:spcBef>
                <a:spcPts val="1200"/>
              </a:spcBef>
              <a:defRPr/>
            </a:pPr>
            <a:r>
              <a:rPr lang="en-US" sz="2000" b="0" dirty="0">
                <a:solidFill>
                  <a:schemeClr val="accent2">
                    <a:lumMod val="75000"/>
                  </a:schemeClr>
                </a:solidFill>
              </a:rPr>
              <a:t>The treatment of disorientation should be based on the root causes.</a:t>
            </a:r>
          </a:p>
        </p:txBody>
      </p:sp>
    </p:spTree>
    <p:extLst>
      <p:ext uri="{BB962C8B-B14F-4D97-AF65-F5344CB8AC3E}">
        <p14:creationId xmlns:p14="http://schemas.microsoft.com/office/powerpoint/2010/main" val="2421262670"/>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4" name="Diagrama 13"/>
          <p:cNvGraphicFramePr/>
          <p:nvPr>
            <p:extLst>
              <p:ext uri="{D42A27DB-BD31-4B8C-83A1-F6EECF244321}">
                <p14:modId xmlns:p14="http://schemas.microsoft.com/office/powerpoint/2010/main" val="3585132635"/>
              </p:ext>
            </p:extLst>
          </p:nvPr>
        </p:nvGraphicFramePr>
        <p:xfrm>
          <a:off x="2069722" y="2852936"/>
          <a:ext cx="5004556"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Prostokąt 1">
            <a:extLst>
              <a:ext uri="{FF2B5EF4-FFF2-40B4-BE49-F238E27FC236}">
                <a16:creationId xmlns:a16="http://schemas.microsoft.com/office/drawing/2014/main" id="{EA5EA1F9-C5C5-4B6F-B8D2-ED0D1FEAEEFF}"/>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2.1.2. GNOSIS</a:t>
            </a:r>
          </a:p>
        </p:txBody>
      </p:sp>
      <p:sp>
        <p:nvSpPr>
          <p:cNvPr id="16" name="Prostokąt 3">
            <a:extLst>
              <a:ext uri="{FF2B5EF4-FFF2-40B4-BE49-F238E27FC236}">
                <a16:creationId xmlns:a16="http://schemas.microsoft.com/office/drawing/2014/main" id="{619E0283-E3E9-40C9-A21A-B46FBB61C386}"/>
              </a:ext>
            </a:extLst>
          </p:cNvPr>
          <p:cNvSpPr/>
          <p:nvPr/>
        </p:nvSpPr>
        <p:spPr>
          <a:xfrm>
            <a:off x="539750" y="1628800"/>
            <a:ext cx="7992690" cy="1169551"/>
          </a:xfrm>
          <a:prstGeom prst="rect">
            <a:avLst/>
          </a:prstGeom>
        </p:spPr>
        <p:txBody>
          <a:bodyPr wrap="square">
            <a:spAutoFit/>
          </a:bodyPr>
          <a:lstStyle/>
          <a:p>
            <a:pPr>
              <a:spcBef>
                <a:spcPts val="1200"/>
              </a:spcBef>
              <a:defRPr/>
            </a:pPr>
            <a:r>
              <a:rPr lang="en-US" sz="2000" b="0" dirty="0">
                <a:solidFill>
                  <a:schemeClr val="accent2">
                    <a:lumMod val="75000"/>
                  </a:schemeClr>
                </a:solidFill>
              </a:rPr>
              <a:t>The ability to recognize elements, stimulus or any other previously learned information and attribute meaning to them.</a:t>
            </a:r>
          </a:p>
          <a:p>
            <a:pPr>
              <a:spcBef>
                <a:spcPts val="1200"/>
              </a:spcBef>
              <a:defRPr/>
            </a:pPr>
            <a:r>
              <a:rPr lang="en-US" sz="2000" b="0" dirty="0">
                <a:solidFill>
                  <a:schemeClr val="accent2">
                    <a:lumMod val="75000"/>
                  </a:schemeClr>
                </a:solidFill>
              </a:rPr>
              <a:t>There are various types of gnosis:</a:t>
            </a:r>
          </a:p>
        </p:txBody>
      </p:sp>
      <p:sp>
        <p:nvSpPr>
          <p:cNvPr id="17" name="CuadroTexto 16">
            <a:extLst>
              <a:ext uri="{FF2B5EF4-FFF2-40B4-BE49-F238E27FC236}">
                <a16:creationId xmlns:a16="http://schemas.microsoft.com/office/drawing/2014/main" id="{8F5086DF-A76E-4255-97AA-E96F00DE19F3}"/>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Figure 3. </a:t>
            </a:r>
            <a:r>
              <a:rPr lang="es-ES" sz="1600" b="0" dirty="0" err="1">
                <a:solidFill>
                  <a:schemeClr val="accent2">
                    <a:lumMod val="75000"/>
                  </a:schemeClr>
                </a:solidFill>
              </a:rPr>
              <a:t>Type</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gnosis.</a:t>
            </a:r>
          </a:p>
        </p:txBody>
      </p:sp>
    </p:spTree>
    <p:extLst>
      <p:ext uri="{BB962C8B-B14F-4D97-AF65-F5344CB8AC3E}">
        <p14:creationId xmlns:p14="http://schemas.microsoft.com/office/powerpoint/2010/main" val="3476342783"/>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5" name="Prostokąt 1">
            <a:extLst>
              <a:ext uri="{FF2B5EF4-FFF2-40B4-BE49-F238E27FC236}">
                <a16:creationId xmlns:a16="http://schemas.microsoft.com/office/drawing/2014/main" id="{D215B809-CAEB-4CFE-B5B8-64A69F7F5052}"/>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2.1.2. GNOSIS DYSFUNCTION – AGNOSIA</a:t>
            </a:r>
          </a:p>
        </p:txBody>
      </p:sp>
      <p:sp>
        <p:nvSpPr>
          <p:cNvPr id="17" name="Prostokąt 3">
            <a:extLst>
              <a:ext uri="{FF2B5EF4-FFF2-40B4-BE49-F238E27FC236}">
                <a16:creationId xmlns:a16="http://schemas.microsoft.com/office/drawing/2014/main" id="{59A3BB53-A77D-483F-9987-757A4AF3537E}"/>
              </a:ext>
            </a:extLst>
          </p:cNvPr>
          <p:cNvSpPr/>
          <p:nvPr/>
        </p:nvSpPr>
        <p:spPr>
          <a:xfrm>
            <a:off x="539750" y="1628800"/>
            <a:ext cx="7992690" cy="255454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u="sng" dirty="0">
                <a:solidFill>
                  <a:schemeClr val="accent2">
                    <a:lumMod val="75000"/>
                  </a:schemeClr>
                </a:solidFill>
              </a:rPr>
              <a:t>Visual agnosia</a:t>
            </a:r>
            <a:r>
              <a:rPr lang="en-US" sz="2000" b="0" dirty="0">
                <a:solidFill>
                  <a:schemeClr val="accent2">
                    <a:lumMod val="75000"/>
                  </a:schemeClr>
                </a:solidFill>
              </a:rPr>
              <a:t>: brain inability to recognize or understand visual stimuli.</a:t>
            </a:r>
          </a:p>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Prosopagnosia</a:t>
            </a:r>
            <a:r>
              <a:rPr lang="en-US" sz="2000" b="0" dirty="0">
                <a:solidFill>
                  <a:schemeClr val="accent2">
                    <a:lumMod val="75000"/>
                  </a:schemeClr>
                </a:solidFill>
              </a:rPr>
              <a:t>: inability to recognize faces that are familiar even our self in a mirror.</a:t>
            </a:r>
          </a:p>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Visuospatial agnosia</a:t>
            </a:r>
            <a:r>
              <a:rPr lang="en-US" sz="2000" b="0" dirty="0">
                <a:solidFill>
                  <a:schemeClr val="accent2">
                    <a:lumMod val="75000"/>
                  </a:schemeClr>
                </a:solidFill>
              </a:rPr>
              <a:t>: individuals can report objects in their visual fields, but not the spatial relationships of the objects to one another</a:t>
            </a:r>
          </a:p>
        </p:txBody>
      </p:sp>
    </p:spTree>
    <p:extLst>
      <p:ext uri="{BB962C8B-B14F-4D97-AF65-F5344CB8AC3E}">
        <p14:creationId xmlns:p14="http://schemas.microsoft.com/office/powerpoint/2010/main" val="2919058785"/>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5" name="Prostokąt 1">
            <a:extLst>
              <a:ext uri="{FF2B5EF4-FFF2-40B4-BE49-F238E27FC236}">
                <a16:creationId xmlns:a16="http://schemas.microsoft.com/office/drawing/2014/main" id="{D215B809-CAEB-4CFE-B5B8-64A69F7F5052}"/>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2.1.2. GNOSIS DYSFUNCTION – AGNOSIA</a:t>
            </a:r>
          </a:p>
        </p:txBody>
      </p:sp>
      <p:sp>
        <p:nvSpPr>
          <p:cNvPr id="10" name="Prostokąt 3">
            <a:extLst>
              <a:ext uri="{FF2B5EF4-FFF2-40B4-BE49-F238E27FC236}">
                <a16:creationId xmlns:a16="http://schemas.microsoft.com/office/drawing/2014/main" id="{914F0A5E-D34A-49AF-8B33-9C1C82AF7493}"/>
              </a:ext>
            </a:extLst>
          </p:cNvPr>
          <p:cNvSpPr/>
          <p:nvPr/>
        </p:nvSpPr>
        <p:spPr>
          <a:xfrm>
            <a:off x="539750" y="1628800"/>
            <a:ext cx="7992690" cy="2400657"/>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Tactile agnosia</a:t>
            </a:r>
            <a:r>
              <a:rPr lang="en-US" sz="2000" b="0" dirty="0">
                <a:solidFill>
                  <a:schemeClr val="accent2">
                    <a:lumMod val="75000"/>
                  </a:schemeClr>
                </a:solidFill>
              </a:rPr>
              <a:t>: inability to recognize objects through touch.</a:t>
            </a:r>
          </a:p>
          <a:p>
            <a:pPr marL="342900" indent="-342900">
              <a:spcBef>
                <a:spcPts val="1200"/>
              </a:spcBef>
              <a:buFont typeface="Wingdings" panose="05000000000000000000" pitchFamily="2" charset="2"/>
              <a:buChar char="Ø"/>
              <a:defRPr/>
            </a:pPr>
            <a:r>
              <a:rPr lang="en-US" sz="2000" b="0" u="sng" dirty="0">
                <a:solidFill>
                  <a:schemeClr val="accent2">
                    <a:lumMod val="75000"/>
                  </a:schemeClr>
                </a:solidFill>
              </a:rPr>
              <a:t>Apperceptive agnosia</a:t>
            </a:r>
            <a:r>
              <a:rPr lang="en-US" sz="2000" b="0" dirty="0">
                <a:solidFill>
                  <a:schemeClr val="accent2">
                    <a:lumMod val="75000"/>
                  </a:schemeClr>
                </a:solidFill>
              </a:rPr>
              <a:t>: a failure in recognition that is due to a failure of perception. Perception occurs but recognition still does not occur.</a:t>
            </a:r>
          </a:p>
          <a:p>
            <a:pPr>
              <a:spcBef>
                <a:spcPts val="0"/>
              </a:spcBef>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Agnosia treatment: teach the patient to use the others intact sensory modalities and the awareness of deficits and its consequences.</a:t>
            </a:r>
          </a:p>
        </p:txBody>
      </p:sp>
    </p:spTree>
    <p:extLst>
      <p:ext uri="{BB962C8B-B14F-4D97-AF65-F5344CB8AC3E}">
        <p14:creationId xmlns:p14="http://schemas.microsoft.com/office/powerpoint/2010/main" val="4206253407"/>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6" name="Diagrama 15"/>
          <p:cNvGraphicFramePr/>
          <p:nvPr>
            <p:extLst>
              <p:ext uri="{D42A27DB-BD31-4B8C-83A1-F6EECF244321}">
                <p14:modId xmlns:p14="http://schemas.microsoft.com/office/powerpoint/2010/main" val="3635596703"/>
              </p:ext>
            </p:extLst>
          </p:nvPr>
        </p:nvGraphicFramePr>
        <p:xfrm>
          <a:off x="1434716" y="3157033"/>
          <a:ext cx="6274567" cy="2485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
            <a:extLst>
              <a:ext uri="{FF2B5EF4-FFF2-40B4-BE49-F238E27FC236}">
                <a16:creationId xmlns:a16="http://schemas.microsoft.com/office/drawing/2014/main" id="{42AF62BE-79AC-442B-843F-30FD1CB20CE3}"/>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2.1.3. PRAXIS</a:t>
            </a:r>
          </a:p>
        </p:txBody>
      </p:sp>
      <p:sp>
        <p:nvSpPr>
          <p:cNvPr id="13" name="Prostokąt 3">
            <a:extLst>
              <a:ext uri="{FF2B5EF4-FFF2-40B4-BE49-F238E27FC236}">
                <a16:creationId xmlns:a16="http://schemas.microsoft.com/office/drawing/2014/main" id="{F39F97AA-3163-4620-892F-31B1EF007E88}"/>
              </a:ext>
            </a:extLst>
          </p:cNvPr>
          <p:cNvSpPr/>
          <p:nvPr/>
        </p:nvSpPr>
        <p:spPr>
          <a:xfrm>
            <a:off x="539750" y="1628800"/>
            <a:ext cx="8352730" cy="1477328"/>
          </a:xfrm>
          <a:prstGeom prst="rect">
            <a:avLst/>
          </a:prstGeom>
        </p:spPr>
        <p:txBody>
          <a:bodyPr wrap="square">
            <a:spAutoFit/>
          </a:bodyPr>
          <a:lstStyle/>
          <a:p>
            <a:pPr>
              <a:spcBef>
                <a:spcPts val="1200"/>
              </a:spcBef>
              <a:defRPr/>
            </a:pPr>
            <a:r>
              <a:rPr lang="en-US" sz="2000" b="0" dirty="0">
                <a:solidFill>
                  <a:schemeClr val="accent2">
                    <a:lumMod val="75000"/>
                  </a:schemeClr>
                </a:solidFill>
              </a:rPr>
              <a:t>The ability to voluntarily execute organized, simple or complex movements, to perform a task, manipulate objects or achieve a specific objective.</a:t>
            </a:r>
          </a:p>
          <a:p>
            <a:pPr>
              <a:spcBef>
                <a:spcPts val="1200"/>
              </a:spcBef>
              <a:defRPr/>
            </a:pPr>
            <a:r>
              <a:rPr lang="en-US" sz="2000" b="0" dirty="0">
                <a:solidFill>
                  <a:schemeClr val="accent2">
                    <a:lumMod val="75000"/>
                  </a:schemeClr>
                </a:solidFill>
              </a:rPr>
              <a:t>There are several types of praxis :</a:t>
            </a:r>
          </a:p>
        </p:txBody>
      </p:sp>
      <p:sp>
        <p:nvSpPr>
          <p:cNvPr id="15" name="CuadroTexto 14">
            <a:extLst>
              <a:ext uri="{FF2B5EF4-FFF2-40B4-BE49-F238E27FC236}">
                <a16:creationId xmlns:a16="http://schemas.microsoft.com/office/drawing/2014/main" id="{A25E005F-CAB4-4F6B-AA0E-8311EC2F8D53}"/>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Figure 4. </a:t>
            </a:r>
            <a:r>
              <a:rPr lang="es-ES" sz="1600" b="0" dirty="0" err="1">
                <a:solidFill>
                  <a:schemeClr val="accent2">
                    <a:lumMod val="75000"/>
                  </a:schemeClr>
                </a:solidFill>
              </a:rPr>
              <a:t>Type</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praxis.</a:t>
            </a:r>
          </a:p>
        </p:txBody>
      </p:sp>
    </p:spTree>
    <p:extLst>
      <p:ext uri="{BB962C8B-B14F-4D97-AF65-F5344CB8AC3E}">
        <p14:creationId xmlns:p14="http://schemas.microsoft.com/office/powerpoint/2010/main" val="1047554153"/>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BC1EA994-3C5C-4901-9957-5AFBB36827A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2.1.3. PRAXIS DYSFUNCTION – APRAXIA</a:t>
            </a:r>
          </a:p>
        </p:txBody>
      </p:sp>
      <p:sp>
        <p:nvSpPr>
          <p:cNvPr id="11" name="Prostokąt 3">
            <a:extLst>
              <a:ext uri="{FF2B5EF4-FFF2-40B4-BE49-F238E27FC236}">
                <a16:creationId xmlns:a16="http://schemas.microsoft.com/office/drawing/2014/main" id="{1EABAB7E-0426-4912-92EE-327F728480A6}"/>
              </a:ext>
            </a:extLst>
          </p:cNvPr>
          <p:cNvSpPr/>
          <p:nvPr/>
        </p:nvSpPr>
        <p:spPr>
          <a:xfrm>
            <a:off x="539750" y="1628800"/>
            <a:ext cx="8352730" cy="4093428"/>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dirty="0">
                <a:solidFill>
                  <a:schemeClr val="accent2">
                    <a:lumMod val="75000"/>
                  </a:schemeClr>
                </a:solidFill>
              </a:rPr>
              <a:t>Inability to perform a previously learned skilled act that is unexplained by weakness, incoordination, dementia, or sensory loss.</a:t>
            </a:r>
          </a:p>
          <a:p>
            <a:pPr marL="342900" indent="-342900">
              <a:spcBef>
                <a:spcPts val="0"/>
              </a:spcBef>
              <a:buFont typeface="Wingdings" panose="05000000000000000000" pitchFamily="2" charset="2"/>
              <a:buChar char="Ø"/>
              <a:defRPr/>
            </a:pPr>
            <a:r>
              <a:rPr lang="en-US" sz="2000" b="0" u="sng" dirty="0">
                <a:solidFill>
                  <a:schemeClr val="accent2">
                    <a:lumMod val="75000"/>
                  </a:schemeClr>
                </a:solidFill>
              </a:rPr>
              <a:t>Ideomotor apraxia</a:t>
            </a:r>
            <a:r>
              <a:rPr lang="en-US" sz="2000" b="0" dirty="0">
                <a:solidFill>
                  <a:schemeClr val="accent2">
                    <a:lumMod val="75000"/>
                  </a:schemeClr>
                </a:solidFill>
              </a:rPr>
              <a:t>: inability to correctly imitate hand gestures and voluntarily mime tool use.</a:t>
            </a:r>
          </a:p>
          <a:p>
            <a:pPr marL="342900" indent="-342900">
              <a:spcBef>
                <a:spcPts val="0"/>
              </a:spcBef>
              <a:buFont typeface="Wingdings" panose="05000000000000000000" pitchFamily="2" charset="2"/>
              <a:buChar char="Ø"/>
              <a:defRPr/>
            </a:pPr>
            <a:r>
              <a:rPr lang="en-US" sz="2000" b="0" u="sng" dirty="0">
                <a:solidFill>
                  <a:schemeClr val="accent2">
                    <a:lumMod val="75000"/>
                  </a:schemeClr>
                </a:solidFill>
              </a:rPr>
              <a:t>Dissociation apraxia</a:t>
            </a:r>
            <a:r>
              <a:rPr lang="en-US" sz="2000" b="0" dirty="0">
                <a:solidFill>
                  <a:schemeClr val="accent2">
                    <a:lumMod val="75000"/>
                  </a:schemeClr>
                </a:solidFill>
              </a:rPr>
              <a:t>: inability to pantomime to command, with spared ability to imitate gestures and manipulate objects in the environment.</a:t>
            </a:r>
          </a:p>
          <a:p>
            <a:pPr marL="342900" indent="-342900">
              <a:spcBef>
                <a:spcPts val="0"/>
              </a:spcBef>
              <a:buFont typeface="Wingdings" panose="05000000000000000000" pitchFamily="2" charset="2"/>
              <a:buChar char="Ø"/>
              <a:defRPr/>
            </a:pPr>
            <a:r>
              <a:rPr lang="en-US" sz="2000" b="0" u="sng" dirty="0">
                <a:solidFill>
                  <a:schemeClr val="accent2">
                    <a:lumMod val="75000"/>
                  </a:schemeClr>
                </a:solidFill>
              </a:rPr>
              <a:t>Conceptual/ideational apraxia</a:t>
            </a:r>
            <a:r>
              <a:rPr lang="en-US" sz="2000" b="0" dirty="0">
                <a:solidFill>
                  <a:schemeClr val="accent2">
                    <a:lumMod val="75000"/>
                  </a:schemeClr>
                </a:solidFill>
              </a:rPr>
              <a:t>: inability to conceptualize a task and to complete multistep actions.</a:t>
            </a:r>
          </a:p>
          <a:p>
            <a:pPr marL="342900" indent="-342900">
              <a:spcBef>
                <a:spcPts val="0"/>
              </a:spcBef>
              <a:buFont typeface="Wingdings" panose="05000000000000000000" pitchFamily="2" charset="2"/>
              <a:buChar char="Ø"/>
              <a:defRPr/>
            </a:pPr>
            <a:r>
              <a:rPr lang="en-US" sz="2000" b="0" u="sng" dirty="0">
                <a:solidFill>
                  <a:schemeClr val="accent2">
                    <a:lumMod val="75000"/>
                  </a:schemeClr>
                </a:solidFill>
              </a:rPr>
              <a:t>Dyspraxia</a:t>
            </a:r>
            <a:r>
              <a:rPr lang="en-US" sz="2000" b="0" dirty="0">
                <a:solidFill>
                  <a:schemeClr val="accent2">
                    <a:lumMod val="75000"/>
                  </a:schemeClr>
                </a:solidFill>
              </a:rPr>
              <a:t>: when the deficits in skilled movement are not complete.</a:t>
            </a:r>
          </a:p>
          <a:p>
            <a:pPr>
              <a:spcBef>
                <a:spcPts val="0"/>
              </a:spcBef>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Treatment for apraxia includes physical, cognitive and or occupational therapy. If it is a symptom of another disorder, the underlying disorder it should be treated.</a:t>
            </a:r>
          </a:p>
        </p:txBody>
      </p:sp>
    </p:spTree>
    <p:extLst>
      <p:ext uri="{BB962C8B-B14F-4D97-AF65-F5344CB8AC3E}">
        <p14:creationId xmlns:p14="http://schemas.microsoft.com/office/powerpoint/2010/main" val="1014158830"/>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1157463869"/>
              </p:ext>
            </p:extLst>
          </p:nvPr>
        </p:nvGraphicFramePr>
        <p:xfrm>
          <a:off x="1151620" y="3429000"/>
          <a:ext cx="6876764" cy="222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3">
            <a:extLst>
              <a:ext uri="{FF2B5EF4-FFF2-40B4-BE49-F238E27FC236}">
                <a16:creationId xmlns:a16="http://schemas.microsoft.com/office/drawing/2014/main" id="{70CECB1A-0169-4CF3-B5DF-03EC7517CBDE}"/>
              </a:ext>
            </a:extLst>
          </p:cNvPr>
          <p:cNvSpPr/>
          <p:nvPr/>
        </p:nvSpPr>
        <p:spPr>
          <a:xfrm>
            <a:off x="539750" y="1628800"/>
            <a:ext cx="8352730" cy="1477328"/>
          </a:xfrm>
          <a:prstGeom prst="rect">
            <a:avLst/>
          </a:prstGeom>
        </p:spPr>
        <p:txBody>
          <a:bodyPr wrap="square">
            <a:spAutoFit/>
          </a:bodyPr>
          <a:lstStyle/>
          <a:p>
            <a:pPr>
              <a:spcBef>
                <a:spcPts val="1200"/>
              </a:spcBef>
              <a:defRPr/>
            </a:pPr>
            <a:r>
              <a:rPr lang="en-US" sz="2000" b="0" dirty="0">
                <a:solidFill>
                  <a:schemeClr val="accent2">
                    <a:lumMod val="75000"/>
                  </a:schemeClr>
                </a:solidFill>
              </a:rPr>
              <a:t>State of observation and alert that allows awareness of what happens in the environment.</a:t>
            </a:r>
          </a:p>
          <a:p>
            <a:pPr>
              <a:spcBef>
                <a:spcPts val="1200"/>
              </a:spcBef>
              <a:defRPr/>
            </a:pPr>
            <a:r>
              <a:rPr lang="en-US" sz="2000" b="0" dirty="0">
                <a:solidFill>
                  <a:schemeClr val="accent2">
                    <a:lumMod val="75000"/>
                  </a:schemeClr>
                </a:solidFill>
              </a:rPr>
              <a:t>To carry out this process, it is necessary to focus on specific stimulus, ignoring other minor ones. The most traditionally studied types are:</a:t>
            </a:r>
          </a:p>
        </p:txBody>
      </p:sp>
      <p:sp>
        <p:nvSpPr>
          <p:cNvPr id="14" name="Prostokąt 1">
            <a:extLst>
              <a:ext uri="{FF2B5EF4-FFF2-40B4-BE49-F238E27FC236}">
                <a16:creationId xmlns:a16="http://schemas.microsoft.com/office/drawing/2014/main" id="{C60B577F-0893-48DD-A493-4375E9D77E7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2.1.4. ATTENTION</a:t>
            </a:r>
          </a:p>
        </p:txBody>
      </p:sp>
      <p:sp>
        <p:nvSpPr>
          <p:cNvPr id="15" name="CuadroTexto 14">
            <a:extLst>
              <a:ext uri="{FF2B5EF4-FFF2-40B4-BE49-F238E27FC236}">
                <a16:creationId xmlns:a16="http://schemas.microsoft.com/office/drawing/2014/main" id="{282D6D02-FBB6-4D11-8C62-DDA017FA1039}"/>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Figure 5. </a:t>
            </a:r>
            <a:r>
              <a:rPr lang="es-ES" sz="1600" b="0" dirty="0" err="1">
                <a:solidFill>
                  <a:schemeClr val="accent2">
                    <a:lumMod val="75000"/>
                  </a:schemeClr>
                </a:solidFill>
              </a:rPr>
              <a:t>Type</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a:t>
            </a:r>
            <a:r>
              <a:rPr lang="es-ES" sz="1600" b="0" dirty="0" err="1">
                <a:solidFill>
                  <a:schemeClr val="accent2">
                    <a:lumMod val="75000"/>
                  </a:schemeClr>
                </a:solidFill>
              </a:rPr>
              <a:t>attention</a:t>
            </a:r>
            <a:r>
              <a:rPr lang="es-ES" sz="1600" b="0" dirty="0">
                <a:solidFill>
                  <a:schemeClr val="accent2">
                    <a:lumMod val="75000"/>
                  </a:schemeClr>
                </a:solidFill>
              </a:rPr>
              <a:t>.</a:t>
            </a:r>
          </a:p>
        </p:txBody>
      </p:sp>
    </p:spTree>
    <p:extLst>
      <p:ext uri="{BB962C8B-B14F-4D97-AF65-F5344CB8AC3E}">
        <p14:creationId xmlns:p14="http://schemas.microsoft.com/office/powerpoint/2010/main" val="2770514666"/>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8D5B64B-F84A-418F-ACF7-FC965A686298}"/>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2.1.4. ATTENTION DYSFUNCTION – INATTENTION</a:t>
            </a:r>
          </a:p>
        </p:txBody>
      </p:sp>
      <p:sp>
        <p:nvSpPr>
          <p:cNvPr id="11" name="Prostokąt 3">
            <a:extLst>
              <a:ext uri="{FF2B5EF4-FFF2-40B4-BE49-F238E27FC236}">
                <a16:creationId xmlns:a16="http://schemas.microsoft.com/office/drawing/2014/main" id="{702085F3-7260-465C-819F-992FE5F4D1BB}"/>
              </a:ext>
            </a:extLst>
          </p:cNvPr>
          <p:cNvSpPr/>
          <p:nvPr/>
        </p:nvSpPr>
        <p:spPr>
          <a:xfrm>
            <a:off x="539750" y="1628800"/>
            <a:ext cx="8352730" cy="4093428"/>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dirty="0">
                <a:solidFill>
                  <a:schemeClr val="accent2">
                    <a:lumMod val="75000"/>
                  </a:schemeClr>
                </a:solidFill>
              </a:rPr>
              <a:t>There are several factors that affect an individual’s ability to sustain their attention: the nature of the task, fatigue, stress, personality, etc. </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Inattention can directly interfere most activities of daily life.</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Has an important and negative effect on learning.</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The most important disorder related to attention is Attention-deficit/hyperactivity disorder (ADHD).</a:t>
            </a:r>
          </a:p>
          <a:p>
            <a:pPr>
              <a:spcBef>
                <a:spcPts val="0"/>
              </a:spcBef>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The best strategy for avoiding the problems associated with the vigilance decrement is to redesign the task/system to avoid this requirement.</a:t>
            </a:r>
          </a:p>
          <a:p>
            <a:pPr>
              <a:spcBef>
                <a:spcPts val="0"/>
              </a:spcBef>
              <a:defRPr/>
            </a:pPr>
            <a:r>
              <a:rPr lang="en-US" sz="2000" b="0" dirty="0">
                <a:solidFill>
                  <a:schemeClr val="accent2">
                    <a:lumMod val="75000"/>
                  </a:schemeClr>
                </a:solidFill>
              </a:rPr>
              <a:t>More complex attention deficits such as ADHD may require pharmacological treatment.</a:t>
            </a:r>
          </a:p>
          <a:p>
            <a:pPr>
              <a:spcBef>
                <a:spcPts val="0"/>
              </a:spcBef>
              <a:defRPr/>
            </a:pPr>
            <a:r>
              <a:rPr lang="en-US" sz="2000" b="0" dirty="0">
                <a:solidFill>
                  <a:schemeClr val="accent2">
                    <a:lumMod val="75000"/>
                  </a:schemeClr>
                </a:solidFill>
              </a:rPr>
              <a:t>The behavior intervention plans long term may result in permanent improvement in concentration skills.</a:t>
            </a:r>
          </a:p>
        </p:txBody>
      </p:sp>
    </p:spTree>
    <p:extLst>
      <p:ext uri="{BB962C8B-B14F-4D97-AF65-F5344CB8AC3E}">
        <p14:creationId xmlns:p14="http://schemas.microsoft.com/office/powerpoint/2010/main" val="1182599301"/>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3" name="Diagrama 12"/>
          <p:cNvGraphicFramePr/>
          <p:nvPr>
            <p:extLst>
              <p:ext uri="{D42A27DB-BD31-4B8C-83A1-F6EECF244321}">
                <p14:modId xmlns:p14="http://schemas.microsoft.com/office/powerpoint/2010/main" val="2619984998"/>
              </p:ext>
            </p:extLst>
          </p:nvPr>
        </p:nvGraphicFramePr>
        <p:xfrm>
          <a:off x="4355976" y="836712"/>
          <a:ext cx="4236481" cy="4995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EA2355DF-BDD0-44CF-9128-494610936ACC}"/>
              </a:ext>
            </a:extLst>
          </p:cNvPr>
          <p:cNvSpPr txBox="1"/>
          <p:nvPr/>
        </p:nvSpPr>
        <p:spPr>
          <a:xfrm>
            <a:off x="2441768" y="5832564"/>
            <a:ext cx="8064896" cy="338554"/>
          </a:xfrm>
          <a:prstGeom prst="rect">
            <a:avLst/>
          </a:prstGeom>
          <a:noFill/>
        </p:spPr>
        <p:txBody>
          <a:bodyPr wrap="square" rtlCol="0">
            <a:spAutoFit/>
          </a:bodyPr>
          <a:lstStyle/>
          <a:p>
            <a:pPr algn="ctr"/>
            <a:r>
              <a:rPr lang="es-ES" sz="1600" b="0" dirty="0">
                <a:solidFill>
                  <a:schemeClr val="accent2">
                    <a:lumMod val="75000"/>
                  </a:schemeClr>
                </a:solidFill>
              </a:rPr>
              <a:t>Figure 6. </a:t>
            </a:r>
            <a:r>
              <a:rPr lang="es-ES" sz="1600" b="0" dirty="0" err="1">
                <a:solidFill>
                  <a:schemeClr val="accent2">
                    <a:lumMod val="75000"/>
                  </a:schemeClr>
                </a:solidFill>
              </a:rPr>
              <a:t>Memory</a:t>
            </a:r>
            <a:r>
              <a:rPr lang="es-ES" sz="1600" b="0" dirty="0">
                <a:solidFill>
                  <a:schemeClr val="accent2">
                    <a:lumMod val="75000"/>
                  </a:schemeClr>
                </a:solidFill>
              </a:rPr>
              <a:t> </a:t>
            </a:r>
            <a:r>
              <a:rPr lang="es-ES" sz="1600" b="0" dirty="0" err="1">
                <a:solidFill>
                  <a:schemeClr val="accent2">
                    <a:lumMod val="75000"/>
                  </a:schemeClr>
                </a:solidFill>
              </a:rPr>
              <a:t>classification</a:t>
            </a:r>
            <a:r>
              <a:rPr lang="es-ES" sz="1600" b="0" dirty="0">
                <a:solidFill>
                  <a:schemeClr val="accent2">
                    <a:lumMod val="75000"/>
                  </a:schemeClr>
                </a:solidFill>
              </a:rPr>
              <a:t>.</a:t>
            </a:r>
          </a:p>
        </p:txBody>
      </p:sp>
      <p:sp>
        <p:nvSpPr>
          <p:cNvPr id="14" name="Prostokąt 1">
            <a:extLst>
              <a:ext uri="{FF2B5EF4-FFF2-40B4-BE49-F238E27FC236}">
                <a16:creationId xmlns:a16="http://schemas.microsoft.com/office/drawing/2014/main" id="{9EB9BE52-19C2-4B66-9997-AE79DD844D71}"/>
              </a:ext>
            </a:extLst>
          </p:cNvPr>
          <p:cNvSpPr/>
          <p:nvPr/>
        </p:nvSpPr>
        <p:spPr>
          <a:xfrm>
            <a:off x="611560" y="1052736"/>
            <a:ext cx="3235401" cy="430887"/>
          </a:xfrm>
          <a:prstGeom prst="rect">
            <a:avLst/>
          </a:prstGeom>
        </p:spPr>
        <p:txBody>
          <a:bodyPr wrap="square">
            <a:spAutoFit/>
          </a:bodyPr>
          <a:lstStyle/>
          <a:p>
            <a:pPr algn="ctr">
              <a:defRPr/>
            </a:pPr>
            <a:r>
              <a:rPr lang="en-US" sz="2200" dirty="0">
                <a:solidFill>
                  <a:schemeClr val="accent2">
                    <a:lumMod val="75000"/>
                  </a:schemeClr>
                </a:solidFill>
              </a:rPr>
              <a:t>2.1.5. MEMORY</a:t>
            </a:r>
          </a:p>
        </p:txBody>
      </p:sp>
      <p:sp>
        <p:nvSpPr>
          <p:cNvPr id="15" name="Prostokąt 3">
            <a:extLst>
              <a:ext uri="{FF2B5EF4-FFF2-40B4-BE49-F238E27FC236}">
                <a16:creationId xmlns:a16="http://schemas.microsoft.com/office/drawing/2014/main" id="{A6625351-68E4-4405-9105-C92338F172D5}"/>
              </a:ext>
            </a:extLst>
          </p:cNvPr>
          <p:cNvSpPr/>
          <p:nvPr/>
        </p:nvSpPr>
        <p:spPr>
          <a:xfrm>
            <a:off x="539750" y="1628800"/>
            <a:ext cx="3456186" cy="3323987"/>
          </a:xfrm>
          <a:prstGeom prst="rect">
            <a:avLst/>
          </a:prstGeom>
        </p:spPr>
        <p:txBody>
          <a:bodyPr wrap="square">
            <a:spAutoFit/>
          </a:bodyPr>
          <a:lstStyle/>
          <a:p>
            <a:pPr>
              <a:spcBef>
                <a:spcPts val="1200"/>
              </a:spcBef>
              <a:defRPr/>
            </a:pPr>
            <a:r>
              <a:rPr lang="en-US" sz="2000" b="0" dirty="0">
                <a:solidFill>
                  <a:schemeClr val="accent2">
                    <a:lumMod val="75000"/>
                  </a:schemeClr>
                </a:solidFill>
              </a:rPr>
              <a:t>Thanks to memory you can learn, evolve, and have personality.</a:t>
            </a:r>
          </a:p>
          <a:p>
            <a:pPr>
              <a:spcBef>
                <a:spcPts val="1200"/>
              </a:spcBef>
              <a:defRPr/>
            </a:pPr>
            <a:r>
              <a:rPr lang="en-US" sz="2000" b="0" dirty="0">
                <a:solidFill>
                  <a:schemeClr val="accent2">
                    <a:lumMod val="75000"/>
                  </a:schemeClr>
                </a:solidFill>
              </a:rPr>
              <a:t>Is the ability to encode, store and retrieve, effectively learned information or lived events.</a:t>
            </a:r>
          </a:p>
          <a:p>
            <a:pPr>
              <a:spcBef>
                <a:spcPts val="1200"/>
              </a:spcBef>
              <a:defRPr/>
            </a:pPr>
            <a:endParaRPr lang="en-US" sz="2000" b="0" dirty="0">
              <a:solidFill>
                <a:schemeClr val="accent2">
                  <a:lumMod val="75000"/>
                </a:schemeClr>
              </a:solidFill>
            </a:endParaRPr>
          </a:p>
          <a:p>
            <a:pPr>
              <a:spcBef>
                <a:spcPts val="1200"/>
              </a:spcBef>
              <a:defRPr/>
            </a:pPr>
            <a:r>
              <a:rPr lang="en-US" sz="2000" b="0" dirty="0">
                <a:solidFill>
                  <a:schemeClr val="accent2">
                    <a:lumMod val="75000"/>
                  </a:schemeClr>
                </a:solidFill>
              </a:rPr>
              <a:t>Memory classification: </a:t>
            </a:r>
          </a:p>
        </p:txBody>
      </p:sp>
    </p:spTree>
    <p:extLst>
      <p:ext uri="{BB962C8B-B14F-4D97-AF65-F5344CB8AC3E}">
        <p14:creationId xmlns:p14="http://schemas.microsoft.com/office/powerpoint/2010/main" val="230003114"/>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4BBBB4D6-70F2-4693-9245-6C79B463F861}"/>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2.1.5. MEMORY DYSFUNCTION – AMNESIA</a:t>
            </a:r>
          </a:p>
        </p:txBody>
      </p:sp>
      <p:sp>
        <p:nvSpPr>
          <p:cNvPr id="11" name="Prostokąt 3">
            <a:extLst>
              <a:ext uri="{FF2B5EF4-FFF2-40B4-BE49-F238E27FC236}">
                <a16:creationId xmlns:a16="http://schemas.microsoft.com/office/drawing/2014/main" id="{44CA0FB1-D4E6-4856-9E43-78DCBFA6044C}"/>
              </a:ext>
            </a:extLst>
          </p:cNvPr>
          <p:cNvSpPr/>
          <p:nvPr/>
        </p:nvSpPr>
        <p:spPr>
          <a:xfrm>
            <a:off x="539750" y="1628800"/>
            <a:ext cx="8352730" cy="4093428"/>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dirty="0">
                <a:solidFill>
                  <a:schemeClr val="accent2">
                    <a:lumMod val="75000"/>
                  </a:schemeClr>
                </a:solidFill>
              </a:rPr>
              <a:t>Everyone forgets things at times.</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Some degree of memory problems is a common part of aging.</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There is a difference, however, between normal changes in memory and memory loss associated with a disease.</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Some memory problems are the result of treatable conditions: lack of sleep, medications, head trauma, stress, anxiety or depression.</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Others are symptoms or characteristics of neurologic or neurodegenerative diseases: severe mental disorders, Alzheimer's, Parkinson's and other types of dementia.</a:t>
            </a:r>
          </a:p>
          <a:p>
            <a:pPr marL="342900" indent="-342900">
              <a:spcBef>
                <a:spcPts val="0"/>
              </a:spcBef>
              <a:buFont typeface="Wingdings" panose="05000000000000000000" pitchFamily="2" charset="2"/>
              <a:buChar char="Ø"/>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Treatment may require pharmacological treatment.</a:t>
            </a:r>
          </a:p>
          <a:p>
            <a:pPr>
              <a:spcBef>
                <a:spcPts val="0"/>
              </a:spcBef>
              <a:defRPr/>
            </a:pPr>
            <a:r>
              <a:rPr lang="en-US" sz="2000" b="0" dirty="0">
                <a:solidFill>
                  <a:schemeClr val="accent2">
                    <a:lumMod val="75000"/>
                  </a:schemeClr>
                </a:solidFill>
              </a:rPr>
              <a:t>Cognitive rehabilitation or the use of memory training techniques can be very useful for medium or lower memory deficits.</a:t>
            </a:r>
          </a:p>
        </p:txBody>
      </p:sp>
    </p:spTree>
    <p:extLst>
      <p:ext uri="{BB962C8B-B14F-4D97-AF65-F5344CB8AC3E}">
        <p14:creationId xmlns:p14="http://schemas.microsoft.com/office/powerpoint/2010/main" val="1745886047"/>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850" y="1412875"/>
            <a:ext cx="8135938" cy="1787669"/>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latin typeface="+mn-lt"/>
                <a:sym typeface="Arial" charset="0"/>
              </a:rPr>
              <a:t>E. Importance of cognitive abilities in the performance of motor task. </a:t>
            </a:r>
          </a:p>
          <a:p>
            <a:pPr algn="ctr" eaLnBrk="1" hangingPunct="1">
              <a:spcBef>
                <a:spcPts val="1675"/>
              </a:spcBef>
              <a:buSzPct val="171000"/>
              <a:buFont typeface="Arial" charset="0"/>
              <a:buNone/>
              <a:defRPr/>
            </a:pPr>
            <a:r>
              <a:rPr lang="en-US" sz="2400" dirty="0">
                <a:solidFill>
                  <a:schemeClr val="accent2">
                    <a:lumMod val="75000"/>
                  </a:schemeClr>
                </a:solidFill>
                <a:latin typeface="+mn-lt"/>
                <a:sym typeface="Arial" charset="0"/>
              </a:rPr>
              <a:t>Why it is important to include biomechanical analysis </a:t>
            </a:r>
          </a:p>
          <a:p>
            <a:pPr algn="ctr" eaLnBrk="1" hangingPunct="1">
              <a:spcBef>
                <a:spcPts val="0"/>
              </a:spcBef>
              <a:buSzPct val="171000"/>
              <a:buFont typeface="Arial" charset="0"/>
              <a:buNone/>
              <a:defRPr/>
            </a:pPr>
            <a:r>
              <a:rPr lang="en-US" sz="2400" dirty="0">
                <a:solidFill>
                  <a:schemeClr val="accent2">
                    <a:lumMod val="75000"/>
                  </a:schemeClr>
                </a:solidFill>
                <a:latin typeface="+mn-lt"/>
                <a:sym typeface="Arial" charset="0"/>
              </a:rPr>
              <a:t>in cognitive impairments? </a:t>
            </a:r>
          </a:p>
        </p:txBody>
      </p:sp>
      <p:sp>
        <p:nvSpPr>
          <p:cNvPr id="4" name="Prostokąt 3">
            <a:extLst>
              <a:ext uri="{FF2B5EF4-FFF2-40B4-BE49-F238E27FC236}">
                <a16:creationId xmlns:a16="http://schemas.microsoft.com/office/drawing/2014/main" id="{6F1E17A5-99A2-450F-AC97-BC84B3D4606F}"/>
              </a:ext>
            </a:extLst>
          </p:cNvPr>
          <p:cNvSpPr/>
          <p:nvPr/>
        </p:nvSpPr>
        <p:spPr>
          <a:xfrm>
            <a:off x="2411760" y="3356992"/>
            <a:ext cx="7200799" cy="3139321"/>
          </a:xfrm>
          <a:prstGeom prst="rect">
            <a:avLst/>
          </a:prstGeom>
          <a:noFill/>
        </p:spPr>
        <p:txBody>
          <a:bodyPr wrap="square">
            <a:spAutoFit/>
          </a:bodyPr>
          <a:lstStyle/>
          <a:p>
            <a:pPr marL="457200" indent="-457200">
              <a:buFont typeface="+mj-lt"/>
              <a:buAutoNum type="arabicPeriod"/>
              <a:defRPr/>
            </a:pPr>
            <a:r>
              <a:rPr lang="en-US" sz="2200" b="0" dirty="0">
                <a:solidFill>
                  <a:schemeClr val="accent2">
                    <a:lumMod val="75000"/>
                  </a:schemeClr>
                </a:solidFill>
              </a:rPr>
              <a:t>Objectives</a:t>
            </a:r>
          </a:p>
          <a:p>
            <a:pPr marL="457200" indent="-457200">
              <a:buFont typeface="+mj-lt"/>
              <a:buAutoNum type="arabicPeriod"/>
              <a:defRPr/>
            </a:pPr>
            <a:r>
              <a:rPr lang="en-US" sz="2200" b="0" dirty="0">
                <a:solidFill>
                  <a:schemeClr val="accent2">
                    <a:lumMod val="75000"/>
                  </a:schemeClr>
                </a:solidFill>
              </a:rPr>
              <a:t>Cognition</a:t>
            </a:r>
          </a:p>
          <a:p>
            <a:pPr marL="457200" indent="-457200">
              <a:buFont typeface="+mj-lt"/>
              <a:buAutoNum type="arabicPeriod"/>
              <a:defRPr/>
            </a:pPr>
            <a:r>
              <a:rPr lang="en-US" sz="2200" b="0" dirty="0">
                <a:solidFill>
                  <a:schemeClr val="accent2">
                    <a:lumMod val="75000"/>
                  </a:schemeClr>
                </a:solidFill>
              </a:rPr>
              <a:t>Cognitive load addition to motor performance</a:t>
            </a:r>
          </a:p>
          <a:p>
            <a:pPr marL="457200" indent="-457200">
              <a:buFont typeface="+mj-lt"/>
              <a:buAutoNum type="arabicPeriod"/>
              <a:defRPr/>
            </a:pPr>
            <a:r>
              <a:rPr lang="en-US" sz="2200" b="0" dirty="0">
                <a:solidFill>
                  <a:schemeClr val="accent2">
                    <a:lumMod val="75000"/>
                  </a:schemeClr>
                </a:solidFill>
              </a:rPr>
              <a:t>Motor performance in people with cognitive impairment</a:t>
            </a:r>
          </a:p>
          <a:p>
            <a:pPr marL="457200" indent="-457200">
              <a:buFont typeface="+mj-lt"/>
              <a:buAutoNum type="arabicPeriod"/>
              <a:defRPr/>
            </a:pPr>
            <a:r>
              <a:rPr lang="en-US" sz="2200" b="0" dirty="0">
                <a:solidFill>
                  <a:schemeClr val="accent2">
                    <a:lumMod val="75000"/>
                  </a:schemeClr>
                </a:solidFill>
              </a:rPr>
              <a:t>Dual-task assessment</a:t>
            </a:r>
          </a:p>
          <a:p>
            <a:pPr marL="457200" indent="-457200">
              <a:buFont typeface="+mj-lt"/>
              <a:buAutoNum type="arabicPeriod"/>
              <a:defRPr/>
            </a:pPr>
            <a:r>
              <a:rPr lang="en-US" sz="2200" b="0" dirty="0">
                <a:solidFill>
                  <a:schemeClr val="accent2">
                    <a:lumMod val="75000"/>
                  </a:schemeClr>
                </a:solidFill>
              </a:rPr>
              <a:t>Key ideas</a:t>
            </a:r>
          </a:p>
          <a:p>
            <a:pPr marL="457200" indent="-457200">
              <a:buFont typeface="+mj-lt"/>
              <a:buAutoNum type="arabicPeriod"/>
              <a:defRPr/>
            </a:pPr>
            <a:r>
              <a:rPr lang="en-US" sz="2200" b="0" dirty="0">
                <a:solidFill>
                  <a:schemeClr val="accent2">
                    <a:lumMod val="75000"/>
                  </a:schemeClr>
                </a:solidFill>
              </a:rPr>
              <a:t>Bibliography</a:t>
            </a:r>
          </a:p>
          <a:p>
            <a:pPr marL="514350" indent="-514350">
              <a:buFont typeface="+mj-lt"/>
              <a:buAutoNum type="arabicPeriod"/>
              <a:defRPr/>
            </a:pPr>
            <a:endParaRPr lang="en-US" sz="22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1FB88632-025E-4A9D-925F-4559037B917A}"/>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2.1.6. PROCESSING SPEED</a:t>
            </a:r>
          </a:p>
        </p:txBody>
      </p:sp>
      <p:sp>
        <p:nvSpPr>
          <p:cNvPr id="11" name="Prostokąt 3">
            <a:extLst>
              <a:ext uri="{FF2B5EF4-FFF2-40B4-BE49-F238E27FC236}">
                <a16:creationId xmlns:a16="http://schemas.microsoft.com/office/drawing/2014/main" id="{5CDDA0E9-26B7-4AD2-8DEF-D5A6BD67A40D}"/>
              </a:ext>
            </a:extLst>
          </p:cNvPr>
          <p:cNvSpPr/>
          <p:nvPr/>
        </p:nvSpPr>
        <p:spPr>
          <a:xfrm>
            <a:off x="539750" y="1628800"/>
            <a:ext cx="8352730" cy="4555093"/>
          </a:xfrm>
          <a:prstGeom prst="rect">
            <a:avLst/>
          </a:prstGeom>
        </p:spPr>
        <p:txBody>
          <a:bodyPr wrap="square">
            <a:spAutoFit/>
          </a:bodyPr>
          <a:lstStyle/>
          <a:p>
            <a:pPr>
              <a:spcBef>
                <a:spcPts val="1200"/>
              </a:spcBef>
              <a:defRPr/>
            </a:pPr>
            <a:r>
              <a:rPr lang="en-US" sz="2000" b="0" dirty="0">
                <a:solidFill>
                  <a:schemeClr val="accent2">
                    <a:lumMod val="75000"/>
                  </a:schemeClr>
                </a:solidFill>
              </a:rPr>
              <a:t>Ability to automatically and quickly process information, without consciously thinking. The rate to complete a task, or the time it takes between a stimuli is received, and a response is emitted.</a:t>
            </a:r>
          </a:p>
          <a:p>
            <a:pPr marL="342900" indent="-342900">
              <a:spcBef>
                <a:spcPts val="1200"/>
              </a:spcBef>
              <a:buFont typeface="Arial" panose="020B0604020202020204" pitchFamily="34" charset="0"/>
              <a:buChar char="•"/>
              <a:defRPr/>
            </a:pPr>
            <a:r>
              <a:rPr lang="en-US" sz="2000" b="0" dirty="0">
                <a:solidFill>
                  <a:schemeClr val="accent2">
                    <a:lumMod val="75000"/>
                  </a:schemeClr>
                </a:solidFill>
              </a:rPr>
              <a:t>Slow processing speed:</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It manifests as the difficulty to keep up with the pace of learning from others, completing tasks on time, or in following directions.</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Play a part in learning and attention disabilities like dyslexia, attention deficit disorder, autism, dysgraphia, dyscalculia.</a:t>
            </a:r>
          </a:p>
          <a:p>
            <a:pPr>
              <a:spcBef>
                <a:spcPts val="0"/>
              </a:spcBef>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Treatment: Modifying and accommodation of the environment, differentiating the style of instruction or using compensatory strategies. The most serious cases should be evaluated and treated by an experienced neuropsychologist.</a:t>
            </a:r>
          </a:p>
          <a:p>
            <a:pPr marL="342900" indent="-342900">
              <a:spcBef>
                <a:spcPts val="0"/>
              </a:spcBef>
              <a:buFont typeface="Wingdings" panose="05000000000000000000" pitchFamily="2" charset="2"/>
              <a:buChar char="Ø"/>
              <a:defRPr/>
            </a:pPr>
            <a:endParaRPr lang="en-US" sz="2000" b="0" dirty="0">
              <a:solidFill>
                <a:schemeClr val="accent2">
                  <a:lumMod val="75000"/>
                </a:schemeClr>
              </a:solidFill>
            </a:endParaRPr>
          </a:p>
        </p:txBody>
      </p:sp>
    </p:spTree>
    <p:extLst>
      <p:ext uri="{BB962C8B-B14F-4D97-AF65-F5344CB8AC3E}">
        <p14:creationId xmlns:p14="http://schemas.microsoft.com/office/powerpoint/2010/main" val="3934624865"/>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3" name="Diagrama 12"/>
          <p:cNvGraphicFramePr/>
          <p:nvPr>
            <p:extLst>
              <p:ext uri="{D42A27DB-BD31-4B8C-83A1-F6EECF244321}">
                <p14:modId xmlns:p14="http://schemas.microsoft.com/office/powerpoint/2010/main" val="2401891920"/>
              </p:ext>
            </p:extLst>
          </p:nvPr>
        </p:nvGraphicFramePr>
        <p:xfrm>
          <a:off x="575655" y="2798351"/>
          <a:ext cx="7992689" cy="3006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
            <a:extLst>
              <a:ext uri="{FF2B5EF4-FFF2-40B4-BE49-F238E27FC236}">
                <a16:creationId xmlns:a16="http://schemas.microsoft.com/office/drawing/2014/main" id="{3D609989-2582-4EF2-8248-FB1F3D868B0F}"/>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2.1.7. LANGUAGE</a:t>
            </a:r>
          </a:p>
        </p:txBody>
      </p:sp>
      <p:sp>
        <p:nvSpPr>
          <p:cNvPr id="14" name="Prostokąt 3">
            <a:extLst>
              <a:ext uri="{FF2B5EF4-FFF2-40B4-BE49-F238E27FC236}">
                <a16:creationId xmlns:a16="http://schemas.microsoft.com/office/drawing/2014/main" id="{1EE2002D-617B-43C2-AE48-78A3A6DA5E72}"/>
              </a:ext>
            </a:extLst>
          </p:cNvPr>
          <p:cNvSpPr/>
          <p:nvPr/>
        </p:nvSpPr>
        <p:spPr>
          <a:xfrm>
            <a:off x="539750" y="1628800"/>
            <a:ext cx="8352730" cy="1169551"/>
          </a:xfrm>
          <a:prstGeom prst="rect">
            <a:avLst/>
          </a:prstGeom>
        </p:spPr>
        <p:txBody>
          <a:bodyPr wrap="square">
            <a:spAutoFit/>
          </a:bodyPr>
          <a:lstStyle/>
          <a:p>
            <a:pPr>
              <a:spcBef>
                <a:spcPts val="1200"/>
              </a:spcBef>
              <a:defRPr/>
            </a:pPr>
            <a:r>
              <a:rPr lang="en-US" sz="2000" b="0" dirty="0">
                <a:solidFill>
                  <a:schemeClr val="accent2">
                    <a:lumMod val="75000"/>
                  </a:schemeClr>
                </a:solidFill>
              </a:rPr>
              <a:t>A higher order cognitive function. Result of a complex nervous activity. Symbolization processes: encoding and decoding.</a:t>
            </a:r>
          </a:p>
          <a:p>
            <a:pPr>
              <a:spcBef>
                <a:spcPts val="1200"/>
              </a:spcBef>
              <a:defRPr/>
            </a:pPr>
            <a:r>
              <a:rPr lang="en-US" sz="2000" b="0" dirty="0">
                <a:solidFill>
                  <a:schemeClr val="accent2">
                    <a:lumMod val="75000"/>
                  </a:schemeClr>
                </a:solidFill>
              </a:rPr>
              <a:t>Is composed of several cognitive processes:</a:t>
            </a:r>
          </a:p>
        </p:txBody>
      </p:sp>
      <p:sp>
        <p:nvSpPr>
          <p:cNvPr id="15" name="CuadroTexto 14">
            <a:extLst>
              <a:ext uri="{FF2B5EF4-FFF2-40B4-BE49-F238E27FC236}">
                <a16:creationId xmlns:a16="http://schemas.microsoft.com/office/drawing/2014/main" id="{B5E0EA91-99B4-4057-B3A1-B3EF75759336}"/>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Figure 7. </a:t>
            </a:r>
            <a:r>
              <a:rPr lang="es-ES" sz="1600" b="0" dirty="0" err="1">
                <a:solidFill>
                  <a:schemeClr val="accent2">
                    <a:lumMod val="75000"/>
                  </a:schemeClr>
                </a:solidFill>
              </a:rPr>
              <a:t>Cognitive</a:t>
            </a:r>
            <a:r>
              <a:rPr lang="es-ES" sz="1600" b="0" dirty="0">
                <a:solidFill>
                  <a:schemeClr val="accent2">
                    <a:lumMod val="75000"/>
                  </a:schemeClr>
                </a:solidFill>
              </a:rPr>
              <a:t> </a:t>
            </a:r>
            <a:r>
              <a:rPr lang="es-ES" sz="1600" b="0" dirty="0" err="1">
                <a:solidFill>
                  <a:schemeClr val="accent2">
                    <a:lumMod val="75000"/>
                  </a:schemeClr>
                </a:solidFill>
              </a:rPr>
              <a:t>processes</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a:t>
            </a:r>
            <a:r>
              <a:rPr lang="es-ES" sz="1600" b="0" dirty="0" err="1">
                <a:solidFill>
                  <a:schemeClr val="accent2">
                    <a:lumMod val="75000"/>
                  </a:schemeClr>
                </a:solidFill>
              </a:rPr>
              <a:t>language</a:t>
            </a:r>
            <a:endParaRPr lang="es-ES" sz="1600" b="0" dirty="0">
              <a:solidFill>
                <a:schemeClr val="accent2">
                  <a:lumMod val="75000"/>
                </a:schemeClr>
              </a:solidFill>
            </a:endParaRPr>
          </a:p>
        </p:txBody>
      </p:sp>
    </p:spTree>
    <p:extLst>
      <p:ext uri="{BB962C8B-B14F-4D97-AF65-F5344CB8AC3E}">
        <p14:creationId xmlns:p14="http://schemas.microsoft.com/office/powerpoint/2010/main" val="3335372662"/>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D1093EF1-5AF8-4933-A19D-6521D7C49103}"/>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2.1.7. LANGUAGE DISORDER</a:t>
            </a:r>
          </a:p>
        </p:txBody>
      </p:sp>
      <p:sp>
        <p:nvSpPr>
          <p:cNvPr id="11" name="Prostokąt 3">
            <a:extLst>
              <a:ext uri="{FF2B5EF4-FFF2-40B4-BE49-F238E27FC236}">
                <a16:creationId xmlns:a16="http://schemas.microsoft.com/office/drawing/2014/main" id="{6FE8ED74-4D79-4A40-9885-E76381A576FC}"/>
              </a:ext>
            </a:extLst>
          </p:cNvPr>
          <p:cNvSpPr/>
          <p:nvPr/>
        </p:nvSpPr>
        <p:spPr>
          <a:xfrm>
            <a:off x="539750" y="1628800"/>
            <a:ext cx="8352730" cy="4093428"/>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dirty="0">
                <a:solidFill>
                  <a:schemeClr val="accent2">
                    <a:lumMod val="75000"/>
                  </a:schemeClr>
                </a:solidFill>
              </a:rPr>
              <a:t>Is an impairment in the processing of linguistic information that affects an individual’s ability to receive and/or express language.</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Is commonly affected by both focal brain lesions and neurodevelopment or neurodegenerative disorders.</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Can be classified according to the aspect of language that is impaired, its severity, and whether it affects comprehension, production, or both.</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Types: alexia, agraphia, aphasia, dyspraxia, dyslexia, etc.</a:t>
            </a:r>
          </a:p>
          <a:p>
            <a:pPr marL="342900" indent="-342900">
              <a:spcBef>
                <a:spcPts val="0"/>
              </a:spcBef>
              <a:buFont typeface="Wingdings" panose="05000000000000000000" pitchFamily="2" charset="2"/>
              <a:buChar char="Ø"/>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Treatment should be a multidisciplinary approach that involves speech-language therapists, audiologists, behavioral therapists and special education professionals, as well as physician to identify (or rule out) physical causes behind language impairments.</a:t>
            </a:r>
          </a:p>
        </p:txBody>
      </p:sp>
    </p:spTree>
    <p:extLst>
      <p:ext uri="{BB962C8B-B14F-4D97-AF65-F5344CB8AC3E}">
        <p14:creationId xmlns:p14="http://schemas.microsoft.com/office/powerpoint/2010/main" val="230346538"/>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70400544"/>
              </p:ext>
            </p:extLst>
          </p:nvPr>
        </p:nvGraphicFramePr>
        <p:xfrm>
          <a:off x="1727684" y="3409282"/>
          <a:ext cx="5688632" cy="221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1">
            <a:extLst>
              <a:ext uri="{FF2B5EF4-FFF2-40B4-BE49-F238E27FC236}">
                <a16:creationId xmlns:a16="http://schemas.microsoft.com/office/drawing/2014/main" id="{85059536-C9D5-48AD-9210-28FF7889C704}"/>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2.1.8. EXECUTIVE FUNCTIONS</a:t>
            </a:r>
          </a:p>
        </p:txBody>
      </p:sp>
      <p:sp>
        <p:nvSpPr>
          <p:cNvPr id="14" name="Prostokąt 3">
            <a:extLst>
              <a:ext uri="{FF2B5EF4-FFF2-40B4-BE49-F238E27FC236}">
                <a16:creationId xmlns:a16="http://schemas.microsoft.com/office/drawing/2014/main" id="{D7E488A8-1848-4402-8677-FA57B71B1C70}"/>
              </a:ext>
            </a:extLst>
          </p:cNvPr>
          <p:cNvSpPr/>
          <p:nvPr/>
        </p:nvSpPr>
        <p:spPr>
          <a:xfrm>
            <a:off x="539750" y="1628800"/>
            <a:ext cx="8352730" cy="1785104"/>
          </a:xfrm>
          <a:prstGeom prst="rect">
            <a:avLst/>
          </a:prstGeom>
        </p:spPr>
        <p:txBody>
          <a:bodyPr wrap="square">
            <a:spAutoFit/>
          </a:bodyPr>
          <a:lstStyle/>
          <a:p>
            <a:pPr>
              <a:spcBef>
                <a:spcPts val="1200"/>
              </a:spcBef>
              <a:defRPr/>
            </a:pPr>
            <a:r>
              <a:rPr lang="en-US" sz="2000" b="0" dirty="0">
                <a:solidFill>
                  <a:schemeClr val="accent2">
                    <a:lumMod val="75000"/>
                  </a:schemeClr>
                </a:solidFill>
              </a:rPr>
              <a:t>Higher order cognitive processes, or complex mental activity. Include both cognitive and behavioral components. Allow to design plans, facilitate self-regulation, allow the resolution of complex problems, the decision-making and the selection of correct actions.</a:t>
            </a:r>
          </a:p>
          <a:p>
            <a:pPr>
              <a:spcBef>
                <a:spcPts val="1200"/>
              </a:spcBef>
              <a:defRPr/>
            </a:pPr>
            <a:r>
              <a:rPr lang="en-US" sz="2000" b="0" dirty="0">
                <a:solidFill>
                  <a:schemeClr val="accent2">
                    <a:lumMod val="75000"/>
                  </a:schemeClr>
                </a:solidFill>
              </a:rPr>
              <a:t>There are several types of executive functions:</a:t>
            </a:r>
          </a:p>
        </p:txBody>
      </p:sp>
      <p:sp>
        <p:nvSpPr>
          <p:cNvPr id="16" name="CuadroTexto 15">
            <a:extLst>
              <a:ext uri="{FF2B5EF4-FFF2-40B4-BE49-F238E27FC236}">
                <a16:creationId xmlns:a16="http://schemas.microsoft.com/office/drawing/2014/main" id="{EC4E78B5-DF12-45A9-B8B7-38C38F84EA7B}"/>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Figure 8. </a:t>
            </a:r>
            <a:r>
              <a:rPr lang="es-ES" sz="1600" b="0" dirty="0" err="1">
                <a:solidFill>
                  <a:schemeClr val="accent2">
                    <a:lumMod val="75000"/>
                  </a:schemeClr>
                </a:solidFill>
              </a:rPr>
              <a:t>Type</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a:t>
            </a:r>
            <a:r>
              <a:rPr lang="es-ES" sz="1600" b="0" dirty="0" err="1">
                <a:solidFill>
                  <a:schemeClr val="accent2">
                    <a:lumMod val="75000"/>
                  </a:schemeClr>
                </a:solidFill>
              </a:rPr>
              <a:t>executive</a:t>
            </a:r>
            <a:r>
              <a:rPr lang="es-ES" sz="1600" b="0" dirty="0">
                <a:solidFill>
                  <a:schemeClr val="accent2">
                    <a:lumMod val="75000"/>
                  </a:schemeClr>
                </a:solidFill>
              </a:rPr>
              <a:t> </a:t>
            </a:r>
            <a:r>
              <a:rPr lang="es-ES" sz="1600" b="0" dirty="0" err="1">
                <a:solidFill>
                  <a:schemeClr val="accent2">
                    <a:lumMod val="75000"/>
                  </a:schemeClr>
                </a:solidFill>
              </a:rPr>
              <a:t>functions</a:t>
            </a:r>
            <a:r>
              <a:rPr lang="es-ES" sz="1600" b="0" dirty="0">
                <a:solidFill>
                  <a:schemeClr val="accent2">
                    <a:lumMod val="75000"/>
                  </a:schemeClr>
                </a:solidFill>
              </a:rPr>
              <a:t>.</a:t>
            </a:r>
          </a:p>
        </p:txBody>
      </p:sp>
    </p:spTree>
    <p:extLst>
      <p:ext uri="{BB962C8B-B14F-4D97-AF65-F5344CB8AC3E}">
        <p14:creationId xmlns:p14="http://schemas.microsoft.com/office/powerpoint/2010/main" val="1932713797"/>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F68652A-AF77-4264-86AB-61E33A86D46E}"/>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2.1.8. EXECUTIVE DYSFUNCTION</a:t>
            </a:r>
          </a:p>
        </p:txBody>
      </p:sp>
      <p:sp>
        <p:nvSpPr>
          <p:cNvPr id="11" name="Prostokąt 3">
            <a:extLst>
              <a:ext uri="{FF2B5EF4-FFF2-40B4-BE49-F238E27FC236}">
                <a16:creationId xmlns:a16="http://schemas.microsoft.com/office/drawing/2014/main" id="{7BA445CB-EAAB-472B-ADC0-410037084CC8}"/>
              </a:ext>
            </a:extLst>
          </p:cNvPr>
          <p:cNvSpPr/>
          <p:nvPr/>
        </p:nvSpPr>
        <p:spPr>
          <a:xfrm>
            <a:off x="539750" y="1628800"/>
            <a:ext cx="8352730" cy="347787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dirty="0">
                <a:solidFill>
                  <a:schemeClr val="accent2">
                    <a:lumMod val="75000"/>
                  </a:schemeClr>
                </a:solidFill>
              </a:rPr>
              <a:t>Difficulties in any of its abilities or capacities.</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It can be a symptom of another condition.</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In everyday life: disability to change plans, difficulties doing homework, misplacing things, difficulty with time management, difficulty dealing with frustration, trouble with memory recall, etc.</a:t>
            </a:r>
          </a:p>
          <a:p>
            <a:pPr>
              <a:spcBef>
                <a:spcPts val="0"/>
              </a:spcBef>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The treatment depend on the conditions and the specific types of executive dysfunctions that are present.</a:t>
            </a:r>
          </a:p>
          <a:p>
            <a:pPr>
              <a:spcBef>
                <a:spcPts val="0"/>
              </a:spcBef>
              <a:defRPr/>
            </a:pPr>
            <a:r>
              <a:rPr lang="en-US" sz="2000" b="0" dirty="0">
                <a:solidFill>
                  <a:schemeClr val="accent2">
                    <a:lumMod val="75000"/>
                  </a:schemeClr>
                </a:solidFill>
              </a:rPr>
              <a:t>Includes working with various kinds of therapists such as neuropsychologists, psychologist, speech or occupational therapists.</a:t>
            </a:r>
          </a:p>
          <a:p>
            <a:pPr>
              <a:spcBef>
                <a:spcPts val="0"/>
              </a:spcBef>
              <a:defRPr/>
            </a:pPr>
            <a:r>
              <a:rPr lang="en-US" sz="2000" b="0" dirty="0">
                <a:solidFill>
                  <a:schemeClr val="accent2">
                    <a:lumMod val="75000"/>
                  </a:schemeClr>
                </a:solidFill>
              </a:rPr>
              <a:t>Medication can be helpful for the most severe cases.</a:t>
            </a:r>
          </a:p>
        </p:txBody>
      </p:sp>
    </p:spTree>
    <p:extLst>
      <p:ext uri="{BB962C8B-B14F-4D97-AF65-F5344CB8AC3E}">
        <p14:creationId xmlns:p14="http://schemas.microsoft.com/office/powerpoint/2010/main" val="824260485"/>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3" name="Diagrama 12"/>
          <p:cNvGraphicFramePr/>
          <p:nvPr>
            <p:extLst>
              <p:ext uri="{D42A27DB-BD31-4B8C-83A1-F6EECF244321}">
                <p14:modId xmlns:p14="http://schemas.microsoft.com/office/powerpoint/2010/main" val="3918473879"/>
              </p:ext>
            </p:extLst>
          </p:nvPr>
        </p:nvGraphicFramePr>
        <p:xfrm>
          <a:off x="2267744" y="2932946"/>
          <a:ext cx="4608512" cy="2823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
            <a:extLst>
              <a:ext uri="{FF2B5EF4-FFF2-40B4-BE49-F238E27FC236}">
                <a16:creationId xmlns:a16="http://schemas.microsoft.com/office/drawing/2014/main" id="{D6131D92-ECAF-4CDA-8025-90250EE571E7}"/>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2.1.9. SOCIAL COGNITION</a:t>
            </a:r>
          </a:p>
        </p:txBody>
      </p:sp>
      <p:sp>
        <p:nvSpPr>
          <p:cNvPr id="14" name="Prostokąt 3">
            <a:extLst>
              <a:ext uri="{FF2B5EF4-FFF2-40B4-BE49-F238E27FC236}">
                <a16:creationId xmlns:a16="http://schemas.microsoft.com/office/drawing/2014/main" id="{0ED81FD9-82EE-41BE-97CE-4332D665C9AC}"/>
              </a:ext>
            </a:extLst>
          </p:cNvPr>
          <p:cNvSpPr/>
          <p:nvPr/>
        </p:nvSpPr>
        <p:spPr>
          <a:xfrm>
            <a:off x="539750" y="1628800"/>
            <a:ext cx="8352730" cy="1477328"/>
          </a:xfrm>
          <a:prstGeom prst="rect">
            <a:avLst/>
          </a:prstGeom>
        </p:spPr>
        <p:txBody>
          <a:bodyPr wrap="square">
            <a:spAutoFit/>
          </a:bodyPr>
          <a:lstStyle/>
          <a:p>
            <a:pPr>
              <a:spcBef>
                <a:spcPts val="1200"/>
              </a:spcBef>
              <a:defRPr/>
            </a:pPr>
            <a:r>
              <a:rPr lang="en-US" sz="2000" b="0" dirty="0">
                <a:solidFill>
                  <a:schemeClr val="accent2">
                    <a:lumMod val="75000"/>
                  </a:schemeClr>
                </a:solidFill>
              </a:rPr>
              <a:t>It is the ability to think and make sense of ourselves, others and their behavior, and social relationships. It is necessary to regulate behavior and emotions in the social context and for empathy capacity. </a:t>
            </a:r>
          </a:p>
          <a:p>
            <a:pPr>
              <a:spcBef>
                <a:spcPts val="1200"/>
              </a:spcBef>
              <a:defRPr/>
            </a:pPr>
            <a:r>
              <a:rPr lang="en-US" sz="2000" b="0" dirty="0">
                <a:solidFill>
                  <a:schemeClr val="accent2">
                    <a:lumMod val="75000"/>
                  </a:schemeClr>
                </a:solidFill>
              </a:rPr>
              <a:t>Components:</a:t>
            </a:r>
          </a:p>
        </p:txBody>
      </p:sp>
      <p:sp>
        <p:nvSpPr>
          <p:cNvPr id="15" name="CuadroTexto 14">
            <a:extLst>
              <a:ext uri="{FF2B5EF4-FFF2-40B4-BE49-F238E27FC236}">
                <a16:creationId xmlns:a16="http://schemas.microsoft.com/office/drawing/2014/main" id="{49DC3AC4-DAFD-44F5-B5AB-C40D6909F10B}"/>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Figure 9. </a:t>
            </a:r>
            <a:r>
              <a:rPr lang="es-ES" sz="1600" b="0" dirty="0" err="1">
                <a:solidFill>
                  <a:schemeClr val="accent2">
                    <a:lumMod val="75000"/>
                  </a:schemeClr>
                </a:solidFill>
              </a:rPr>
              <a:t>Components</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social </a:t>
            </a:r>
            <a:r>
              <a:rPr lang="es-ES" sz="1600" b="0" dirty="0" err="1">
                <a:solidFill>
                  <a:schemeClr val="accent2">
                    <a:lumMod val="75000"/>
                  </a:schemeClr>
                </a:solidFill>
              </a:rPr>
              <a:t>cognition</a:t>
            </a:r>
            <a:r>
              <a:rPr lang="es-ES" sz="1600" b="0" dirty="0">
                <a:solidFill>
                  <a:schemeClr val="accent2">
                    <a:lumMod val="75000"/>
                  </a:schemeClr>
                </a:solidFill>
              </a:rPr>
              <a:t>.</a:t>
            </a:r>
          </a:p>
        </p:txBody>
      </p:sp>
    </p:spTree>
    <p:extLst>
      <p:ext uri="{BB962C8B-B14F-4D97-AF65-F5344CB8AC3E}">
        <p14:creationId xmlns:p14="http://schemas.microsoft.com/office/powerpoint/2010/main" val="1277478437"/>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3177098133"/>
              </p:ext>
            </p:extLst>
          </p:nvPr>
        </p:nvGraphicFramePr>
        <p:xfrm>
          <a:off x="292160" y="2996952"/>
          <a:ext cx="8487027" cy="274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1">
            <a:extLst>
              <a:ext uri="{FF2B5EF4-FFF2-40B4-BE49-F238E27FC236}">
                <a16:creationId xmlns:a16="http://schemas.microsoft.com/office/drawing/2014/main" id="{8D5733F8-707B-4E8B-81A8-833A8744C67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2.1.9. SOCIAL COGNITION</a:t>
            </a:r>
          </a:p>
        </p:txBody>
      </p:sp>
      <p:sp>
        <p:nvSpPr>
          <p:cNvPr id="14" name="Prostokąt 3">
            <a:extLst>
              <a:ext uri="{FF2B5EF4-FFF2-40B4-BE49-F238E27FC236}">
                <a16:creationId xmlns:a16="http://schemas.microsoft.com/office/drawing/2014/main" id="{3B3278EA-9A12-47FF-B699-DF1D241CAE46}"/>
              </a:ext>
            </a:extLst>
          </p:cNvPr>
          <p:cNvSpPr/>
          <p:nvPr/>
        </p:nvSpPr>
        <p:spPr>
          <a:xfrm>
            <a:off x="539750" y="1628800"/>
            <a:ext cx="8352730" cy="1323439"/>
          </a:xfrm>
          <a:prstGeom prst="rect">
            <a:avLst/>
          </a:prstGeom>
        </p:spPr>
        <p:txBody>
          <a:bodyPr wrap="square">
            <a:spAutoFit/>
          </a:bodyPr>
          <a:lstStyle/>
          <a:p>
            <a:pPr>
              <a:spcBef>
                <a:spcPts val="1200"/>
              </a:spcBef>
              <a:defRPr/>
            </a:pPr>
            <a:r>
              <a:rPr lang="en-US" sz="2000" b="0" dirty="0">
                <a:solidFill>
                  <a:schemeClr val="accent2">
                    <a:lumMod val="75000"/>
                  </a:schemeClr>
                </a:solidFill>
              </a:rPr>
              <a:t>Everyday life include: cooperate, compete, or simply to go about day-to-day business. Those interactions, must include the ability to understand and predict the actions of the other people in terms of beliefs, desires, and intentions. This process involves at least four levels of mentalizing:</a:t>
            </a:r>
          </a:p>
        </p:txBody>
      </p:sp>
      <p:sp>
        <p:nvSpPr>
          <p:cNvPr id="15" name="CuadroTexto 14">
            <a:extLst>
              <a:ext uri="{FF2B5EF4-FFF2-40B4-BE49-F238E27FC236}">
                <a16:creationId xmlns:a16="http://schemas.microsoft.com/office/drawing/2014/main" id="{020B2BBB-437D-414C-A302-5488D6709809}"/>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Figure 10. </a:t>
            </a:r>
            <a:r>
              <a:rPr lang="es-ES" sz="1600" b="0" dirty="0" err="1">
                <a:solidFill>
                  <a:schemeClr val="accent2">
                    <a:lumMod val="75000"/>
                  </a:schemeClr>
                </a:solidFill>
              </a:rPr>
              <a:t>Levels</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a:t>
            </a:r>
            <a:r>
              <a:rPr lang="es-ES" sz="1600" b="0" dirty="0" err="1">
                <a:solidFill>
                  <a:schemeClr val="accent2">
                    <a:lumMod val="75000"/>
                  </a:schemeClr>
                </a:solidFill>
              </a:rPr>
              <a:t>mentalizing</a:t>
            </a:r>
            <a:r>
              <a:rPr lang="es-ES" sz="1600" b="0" dirty="0">
                <a:solidFill>
                  <a:schemeClr val="accent2">
                    <a:lumMod val="75000"/>
                  </a:schemeClr>
                </a:solidFill>
              </a:rPr>
              <a:t>.</a:t>
            </a:r>
          </a:p>
        </p:txBody>
      </p:sp>
    </p:spTree>
    <p:extLst>
      <p:ext uri="{BB962C8B-B14F-4D97-AF65-F5344CB8AC3E}">
        <p14:creationId xmlns:p14="http://schemas.microsoft.com/office/powerpoint/2010/main" val="4213855527"/>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73E870F0-C8F5-408F-80D5-8FEC4829AC79}"/>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2.1.9. SOCIAL COGNITION</a:t>
            </a:r>
          </a:p>
        </p:txBody>
      </p:sp>
      <p:sp>
        <p:nvSpPr>
          <p:cNvPr id="11" name="Prostokąt 3">
            <a:extLst>
              <a:ext uri="{FF2B5EF4-FFF2-40B4-BE49-F238E27FC236}">
                <a16:creationId xmlns:a16="http://schemas.microsoft.com/office/drawing/2014/main" id="{D0D3BE4A-B8EB-4B85-8FFF-81102717E78D}"/>
              </a:ext>
            </a:extLst>
          </p:cNvPr>
          <p:cNvSpPr/>
          <p:nvPr/>
        </p:nvSpPr>
        <p:spPr>
          <a:xfrm>
            <a:off x="539750" y="1628800"/>
            <a:ext cx="8352730" cy="347787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n-US" sz="2000" b="0" dirty="0">
                <a:solidFill>
                  <a:schemeClr val="accent2">
                    <a:lumMod val="75000"/>
                  </a:schemeClr>
                </a:solidFill>
              </a:rPr>
              <a:t>Social impairments are common and contribute a great deal to the burden of mental illness or disability.</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Disorders defined by social and communication impairment: autism, certain types of schizophrenia, psychopathic and borderline personalities.</a:t>
            </a:r>
          </a:p>
          <a:p>
            <a:pPr marL="342900" indent="-342900">
              <a:spcBef>
                <a:spcPts val="0"/>
              </a:spcBef>
              <a:buFont typeface="Wingdings" panose="05000000000000000000" pitchFamily="2" charset="2"/>
              <a:buChar char="Ø"/>
              <a:defRPr/>
            </a:pPr>
            <a:r>
              <a:rPr lang="en-US" sz="2000" b="0" dirty="0">
                <a:solidFill>
                  <a:schemeClr val="accent2">
                    <a:lumMod val="75000"/>
                  </a:schemeClr>
                </a:solidFill>
              </a:rPr>
              <a:t>In patients with psychosis social disability play an important role in the etiology of both positive and negative psychotic symptoms.</a:t>
            </a:r>
          </a:p>
          <a:p>
            <a:pPr marL="342900" indent="-342900">
              <a:spcBef>
                <a:spcPts val="0"/>
              </a:spcBef>
              <a:buFont typeface="Wingdings" panose="05000000000000000000" pitchFamily="2" charset="2"/>
              <a:buChar char="Ø"/>
              <a:defRPr/>
            </a:pPr>
            <a:endParaRPr lang="en-US" sz="2000" b="0" dirty="0">
              <a:solidFill>
                <a:schemeClr val="accent2">
                  <a:lumMod val="75000"/>
                </a:schemeClr>
              </a:solidFill>
            </a:endParaRPr>
          </a:p>
          <a:p>
            <a:pPr>
              <a:spcBef>
                <a:spcPts val="0"/>
              </a:spcBef>
              <a:defRPr/>
            </a:pPr>
            <a:r>
              <a:rPr lang="en-US" sz="2000" b="0" dirty="0">
                <a:solidFill>
                  <a:schemeClr val="accent2">
                    <a:lumMod val="75000"/>
                  </a:schemeClr>
                </a:solidFill>
              </a:rPr>
              <a:t>Treating social disability may include socially-focused behavioral interventions, interaction training, cognitive‐behavioral treatments, and pharmacological treatments for more severe cases.</a:t>
            </a:r>
          </a:p>
        </p:txBody>
      </p:sp>
    </p:spTree>
    <p:extLst>
      <p:ext uri="{BB962C8B-B14F-4D97-AF65-F5344CB8AC3E}">
        <p14:creationId xmlns:p14="http://schemas.microsoft.com/office/powerpoint/2010/main" val="1738329078"/>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2" name="Imagen 1"/>
          <p:cNvPicPr>
            <a:picLocks noChangeAspect="1"/>
          </p:cNvPicPr>
          <p:nvPr/>
        </p:nvPicPr>
        <p:blipFill>
          <a:blip r:embed="rId3" cstate="print"/>
          <a:stretch>
            <a:fillRect/>
          </a:stretch>
        </p:blipFill>
        <p:spPr>
          <a:xfrm>
            <a:off x="2361610" y="836713"/>
            <a:ext cx="4420780" cy="4923170"/>
          </a:xfrm>
          <a:prstGeom prst="rect">
            <a:avLst/>
          </a:prstGeom>
        </p:spPr>
      </p:pic>
      <p:sp>
        <p:nvSpPr>
          <p:cNvPr id="9" name="CuadroTexto 8">
            <a:extLst>
              <a:ext uri="{FF2B5EF4-FFF2-40B4-BE49-F238E27FC236}">
                <a16:creationId xmlns:a16="http://schemas.microsoft.com/office/drawing/2014/main" id="{84D300BB-2840-4AEE-BAF3-EE6D4D0D1FE0}"/>
              </a:ext>
            </a:extLst>
          </p:cNvPr>
          <p:cNvSpPr txBox="1"/>
          <p:nvPr/>
        </p:nvSpPr>
        <p:spPr>
          <a:xfrm>
            <a:off x="539552" y="5756275"/>
            <a:ext cx="8064896" cy="584775"/>
          </a:xfrm>
          <a:prstGeom prst="rect">
            <a:avLst/>
          </a:prstGeom>
          <a:noFill/>
        </p:spPr>
        <p:txBody>
          <a:bodyPr wrap="square" rtlCol="0">
            <a:spAutoFit/>
          </a:bodyPr>
          <a:lstStyle/>
          <a:p>
            <a:pPr algn="ctr"/>
            <a:r>
              <a:rPr lang="es-ES" sz="1600" b="0" dirty="0" err="1">
                <a:solidFill>
                  <a:schemeClr val="accent2">
                    <a:lumMod val="75000"/>
                  </a:schemeClr>
                </a:solidFill>
              </a:rPr>
              <a:t>Diagram</a:t>
            </a:r>
            <a:r>
              <a:rPr lang="es-ES" sz="1600" b="0" dirty="0">
                <a:solidFill>
                  <a:schemeClr val="accent2">
                    <a:lumMod val="75000"/>
                  </a:schemeClr>
                </a:solidFill>
              </a:rPr>
              <a:t> 1. </a:t>
            </a:r>
            <a:r>
              <a:rPr lang="en-US" sz="1600" b="0" dirty="0">
                <a:solidFill>
                  <a:schemeClr val="accent2">
                    <a:lumMod val="75000"/>
                  </a:schemeClr>
                </a:solidFill>
              </a:rPr>
              <a:t>Summary of the cognitive domains and subfunctions involved</a:t>
            </a:r>
          </a:p>
          <a:p>
            <a:pPr algn="ctr"/>
            <a:r>
              <a:rPr lang="es-ES" sz="1600" b="0" dirty="0">
                <a:solidFill>
                  <a:schemeClr val="accent2">
                    <a:lumMod val="75000"/>
                  </a:schemeClr>
                </a:solidFill>
              </a:rPr>
              <a:t>.</a:t>
            </a:r>
          </a:p>
        </p:txBody>
      </p:sp>
    </p:spTree>
    <p:extLst>
      <p:ext uri="{BB962C8B-B14F-4D97-AF65-F5344CB8AC3E}">
        <p14:creationId xmlns:p14="http://schemas.microsoft.com/office/powerpoint/2010/main" val="3438782723"/>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818" y="2420888"/>
            <a:ext cx="4901711" cy="3283069"/>
          </a:xfrm>
          <a:prstGeom prst="rect">
            <a:avLst/>
          </a:prstGeom>
          <a:noFill/>
        </p:spPr>
      </p:pic>
      <p:sp>
        <p:nvSpPr>
          <p:cNvPr id="11" name="Prostokąt 1">
            <a:extLst>
              <a:ext uri="{FF2B5EF4-FFF2-40B4-BE49-F238E27FC236}">
                <a16:creationId xmlns:a16="http://schemas.microsoft.com/office/drawing/2014/main" id="{3BA37AD9-B4EB-483F-AA1C-ACC648ED1EAE}"/>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2.2. </a:t>
            </a:r>
            <a:r>
              <a:rPr lang="en-US" sz="2200" dirty="0">
                <a:solidFill>
                  <a:schemeClr val="accent2">
                    <a:lumMod val="75000"/>
                  </a:schemeClr>
                </a:solidFill>
              </a:rPr>
              <a:t>BRAIN BASES OF COGNITIVE FUNCTIONS</a:t>
            </a:r>
          </a:p>
        </p:txBody>
      </p:sp>
      <p:sp>
        <p:nvSpPr>
          <p:cNvPr id="13" name="Prostokąt 3">
            <a:extLst>
              <a:ext uri="{FF2B5EF4-FFF2-40B4-BE49-F238E27FC236}">
                <a16:creationId xmlns:a16="http://schemas.microsoft.com/office/drawing/2014/main" id="{557AF5A4-B77F-4ECB-B840-64FA9F2C5D43}"/>
              </a:ext>
            </a:extLst>
          </p:cNvPr>
          <p:cNvSpPr/>
          <p:nvPr/>
        </p:nvSpPr>
        <p:spPr>
          <a:xfrm>
            <a:off x="539750" y="1628800"/>
            <a:ext cx="8352730" cy="707886"/>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Traditionally, neuroscience has focused mainly on the topological organization of cognitive functions in specific brain regions. </a:t>
            </a:r>
          </a:p>
        </p:txBody>
      </p:sp>
      <p:sp>
        <p:nvSpPr>
          <p:cNvPr id="14" name="CuadroTexto 13">
            <a:extLst>
              <a:ext uri="{FF2B5EF4-FFF2-40B4-BE49-F238E27FC236}">
                <a16:creationId xmlns:a16="http://schemas.microsoft.com/office/drawing/2014/main" id="{FB01B071-63BA-4AC0-A755-7B5DE9EF8A0C}"/>
              </a:ext>
            </a:extLst>
          </p:cNvPr>
          <p:cNvSpPr txBox="1"/>
          <p:nvPr/>
        </p:nvSpPr>
        <p:spPr>
          <a:xfrm>
            <a:off x="503226" y="5759883"/>
            <a:ext cx="8064896" cy="307777"/>
          </a:xfrm>
          <a:prstGeom prst="rect">
            <a:avLst/>
          </a:prstGeom>
          <a:noFill/>
        </p:spPr>
        <p:txBody>
          <a:bodyPr wrap="square" rtlCol="0">
            <a:spAutoFit/>
          </a:bodyPr>
          <a:lstStyle/>
          <a:p>
            <a:pPr algn="ctr"/>
            <a:r>
              <a:rPr lang="es-ES" sz="1400" b="0" dirty="0">
                <a:solidFill>
                  <a:schemeClr val="accent6"/>
                </a:solidFill>
              </a:rPr>
              <a:t>Figure 11. </a:t>
            </a:r>
            <a:r>
              <a:rPr lang="pl-PL" sz="1400" b="0" dirty="0">
                <a:solidFill>
                  <a:schemeClr val="accent6"/>
                </a:solidFill>
              </a:rPr>
              <a:t>Brain mapping </a:t>
            </a:r>
            <a:r>
              <a:rPr lang="es-ES" sz="1400" b="0" dirty="0">
                <a:solidFill>
                  <a:schemeClr val="accent6"/>
                </a:solidFill>
              </a:rPr>
              <a:t>(</a:t>
            </a:r>
            <a:r>
              <a:rPr lang="es-ES" sz="1400" b="0" dirty="0" err="1">
                <a:solidFill>
                  <a:schemeClr val="accent6"/>
                </a:solidFill>
              </a:rPr>
              <a:t>from</a:t>
            </a:r>
            <a:r>
              <a:rPr lang="es-ES" sz="1400" b="0" dirty="0">
                <a:solidFill>
                  <a:schemeClr val="accent6"/>
                </a:solidFill>
              </a:rPr>
              <a:t> “North Jersey </a:t>
            </a:r>
            <a:r>
              <a:rPr lang="es-ES" sz="1400" b="0" dirty="0" err="1">
                <a:solidFill>
                  <a:schemeClr val="accent6"/>
                </a:solidFill>
              </a:rPr>
              <a:t>Health</a:t>
            </a:r>
            <a:r>
              <a:rPr lang="es-ES" sz="1400" b="0" dirty="0">
                <a:solidFill>
                  <a:schemeClr val="accent6"/>
                </a:solidFill>
              </a:rPr>
              <a:t> &amp; </a:t>
            </a:r>
            <a:r>
              <a:rPr lang="es-ES" sz="1400" b="0" dirty="0" err="1">
                <a:solidFill>
                  <a:schemeClr val="accent6"/>
                </a:solidFill>
              </a:rPr>
              <a:t>Wellness</a:t>
            </a:r>
            <a:r>
              <a:rPr lang="es-ES" sz="1400" b="0" dirty="0">
                <a:solidFill>
                  <a:schemeClr val="accent6"/>
                </a:solidFill>
              </a:rPr>
              <a:t>”).</a:t>
            </a:r>
          </a:p>
        </p:txBody>
      </p:sp>
    </p:spTree>
    <p:extLst>
      <p:ext uri="{BB962C8B-B14F-4D97-AF65-F5344CB8AC3E}">
        <p14:creationId xmlns:p14="http://schemas.microsoft.com/office/powerpoint/2010/main" val="1385384751"/>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3">
            <a:extLst>
              <a:ext uri="{FF2B5EF4-FFF2-40B4-BE49-F238E27FC236}">
                <a16:creationId xmlns:a16="http://schemas.microsoft.com/office/drawing/2014/main" id="{3019FB4A-7304-452E-953F-5D5F438996FE}"/>
              </a:ext>
            </a:extLst>
          </p:cNvPr>
          <p:cNvSpPr/>
          <p:nvPr/>
        </p:nvSpPr>
        <p:spPr>
          <a:xfrm>
            <a:off x="2411760" y="3284984"/>
            <a:ext cx="4248472" cy="769441"/>
          </a:xfrm>
          <a:prstGeom prst="rect">
            <a:avLst/>
          </a:prstGeom>
          <a:noFill/>
        </p:spPr>
        <p:txBody>
          <a:bodyPr wrap="square">
            <a:spAutoFit/>
          </a:bodyPr>
          <a:lstStyle/>
          <a:p>
            <a:pPr marL="742950" indent="-742950" algn="ctr">
              <a:buFont typeface="+mj-lt"/>
              <a:buAutoNum type="arabicPeriod"/>
              <a:defRPr/>
            </a:pPr>
            <a:r>
              <a:rPr lang="en-US" sz="4400" b="0" dirty="0">
                <a:solidFill>
                  <a:schemeClr val="accent2">
                    <a:lumMod val="75000"/>
                  </a:schemeClr>
                </a:solidFill>
              </a:rPr>
              <a:t>Objectives</a:t>
            </a:r>
          </a:p>
        </p:txBody>
      </p:sp>
      <p:sp>
        <p:nvSpPr>
          <p:cNvPr id="6" name="8 Rectángulo redondeado">
            <a:extLst>
              <a:ext uri="{FF2B5EF4-FFF2-40B4-BE49-F238E27FC236}">
                <a16:creationId xmlns:a16="http://schemas.microsoft.com/office/drawing/2014/main" id="{2183EC7C-8931-4271-AD8C-D80B91BF5485}"/>
              </a:ext>
            </a:extLst>
          </p:cNvPr>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7" name="Prostokąt 1">
            <a:extLst>
              <a:ext uri="{FF2B5EF4-FFF2-40B4-BE49-F238E27FC236}">
                <a16:creationId xmlns:a16="http://schemas.microsoft.com/office/drawing/2014/main" id="{B48782C6-246D-4319-BEF4-82ED3F4512C2}"/>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Importance of cognitive abilities in the performance of motor task. </a:t>
            </a:r>
          </a:p>
        </p:txBody>
      </p:sp>
    </p:spTree>
    <p:extLst>
      <p:ext uri="{BB962C8B-B14F-4D97-AF65-F5344CB8AC3E}">
        <p14:creationId xmlns:p14="http://schemas.microsoft.com/office/powerpoint/2010/main" val="2557036669"/>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2465494938"/>
              </p:ext>
            </p:extLst>
          </p:nvPr>
        </p:nvGraphicFramePr>
        <p:xfrm>
          <a:off x="2096725" y="2376573"/>
          <a:ext cx="4950550" cy="338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1">
            <a:extLst>
              <a:ext uri="{FF2B5EF4-FFF2-40B4-BE49-F238E27FC236}">
                <a16:creationId xmlns:a16="http://schemas.microsoft.com/office/drawing/2014/main" id="{3AA7D4B1-23E6-4596-A2BC-A71C7D4322EB}"/>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New "</a:t>
            </a:r>
            <a:r>
              <a:rPr lang="es-ES" sz="2200" dirty="0" err="1">
                <a:solidFill>
                  <a:schemeClr val="accent2">
                    <a:lumMod val="75000"/>
                  </a:schemeClr>
                </a:solidFill>
              </a:rPr>
              <a:t>network</a:t>
            </a:r>
            <a:r>
              <a:rPr lang="es-ES" sz="2200" dirty="0">
                <a:solidFill>
                  <a:schemeClr val="accent2">
                    <a:lumMod val="75000"/>
                  </a:schemeClr>
                </a:solidFill>
              </a:rPr>
              <a:t> </a:t>
            </a:r>
            <a:r>
              <a:rPr lang="es-ES" sz="2200" dirty="0" err="1">
                <a:solidFill>
                  <a:schemeClr val="accent2">
                    <a:lumMod val="75000"/>
                  </a:schemeClr>
                </a:solidFill>
              </a:rPr>
              <a:t>paradigm</a:t>
            </a:r>
            <a:r>
              <a:rPr lang="es-ES" sz="2200" dirty="0">
                <a:solidFill>
                  <a:schemeClr val="accent2">
                    <a:lumMod val="75000"/>
                  </a:schemeClr>
                </a:solidFill>
              </a:rPr>
              <a:t>“</a:t>
            </a:r>
            <a:endParaRPr lang="en-US" sz="2200" dirty="0">
              <a:solidFill>
                <a:schemeClr val="accent2">
                  <a:lumMod val="75000"/>
                </a:schemeClr>
              </a:solidFill>
            </a:endParaRPr>
          </a:p>
        </p:txBody>
      </p:sp>
      <p:sp>
        <p:nvSpPr>
          <p:cNvPr id="14" name="Prostokąt 3">
            <a:extLst>
              <a:ext uri="{FF2B5EF4-FFF2-40B4-BE49-F238E27FC236}">
                <a16:creationId xmlns:a16="http://schemas.microsoft.com/office/drawing/2014/main" id="{50ADFECC-353B-458C-8D1F-E1D89F82771B}"/>
              </a:ext>
            </a:extLst>
          </p:cNvPr>
          <p:cNvSpPr/>
          <p:nvPr/>
        </p:nvSpPr>
        <p:spPr>
          <a:xfrm>
            <a:off x="539750" y="1628800"/>
            <a:ext cx="8352730" cy="707886"/>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The human brain contains at least five major core functional networks (</a:t>
            </a:r>
            <a:r>
              <a:rPr lang="en-US" sz="2000" b="0" dirty="0" err="1">
                <a:solidFill>
                  <a:schemeClr val="accent2">
                    <a:lumMod val="75000"/>
                  </a:schemeClr>
                </a:solidFill>
              </a:rPr>
              <a:t>Mesulam</a:t>
            </a:r>
            <a:r>
              <a:rPr lang="en-US" sz="2000" b="0" dirty="0">
                <a:solidFill>
                  <a:schemeClr val="accent2">
                    <a:lumMod val="75000"/>
                  </a:schemeClr>
                </a:solidFill>
              </a:rPr>
              <a:t>, 1990):</a:t>
            </a:r>
          </a:p>
        </p:txBody>
      </p:sp>
      <p:sp>
        <p:nvSpPr>
          <p:cNvPr id="15" name="CuadroTexto 14">
            <a:extLst>
              <a:ext uri="{FF2B5EF4-FFF2-40B4-BE49-F238E27FC236}">
                <a16:creationId xmlns:a16="http://schemas.microsoft.com/office/drawing/2014/main" id="{F9321DBD-DB73-4ABD-8A29-3D0B813F7318}"/>
              </a:ext>
            </a:extLst>
          </p:cNvPr>
          <p:cNvSpPr txBox="1"/>
          <p:nvPr/>
        </p:nvSpPr>
        <p:spPr>
          <a:xfrm>
            <a:off x="503226" y="5760859"/>
            <a:ext cx="8064896" cy="307777"/>
          </a:xfrm>
          <a:prstGeom prst="rect">
            <a:avLst/>
          </a:prstGeom>
          <a:noFill/>
        </p:spPr>
        <p:txBody>
          <a:bodyPr wrap="square" rtlCol="0">
            <a:spAutoFit/>
          </a:bodyPr>
          <a:lstStyle/>
          <a:p>
            <a:pPr algn="ctr"/>
            <a:r>
              <a:rPr lang="es-ES" sz="1400" b="0" dirty="0">
                <a:solidFill>
                  <a:schemeClr val="accent6"/>
                </a:solidFill>
              </a:rPr>
              <a:t>Figure 12. </a:t>
            </a:r>
            <a:r>
              <a:rPr lang="pl-PL" sz="1400" b="0" dirty="0">
                <a:solidFill>
                  <a:schemeClr val="accent6"/>
                </a:solidFill>
              </a:rPr>
              <a:t>Five major core functional networks</a:t>
            </a:r>
            <a:endParaRPr lang="es-ES" sz="1400" b="0" dirty="0">
              <a:solidFill>
                <a:schemeClr val="accent6"/>
              </a:solidFill>
            </a:endParaRPr>
          </a:p>
        </p:txBody>
      </p:sp>
    </p:spTree>
    <p:extLst>
      <p:ext uri="{BB962C8B-B14F-4D97-AF65-F5344CB8AC3E}">
        <p14:creationId xmlns:p14="http://schemas.microsoft.com/office/powerpoint/2010/main" val="141151682"/>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8872F989-8A91-49DE-A5B0-17FE4AC5897A}"/>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Other new network modules</a:t>
            </a:r>
          </a:p>
        </p:txBody>
      </p:sp>
      <p:sp>
        <p:nvSpPr>
          <p:cNvPr id="11" name="Prostokąt 3">
            <a:extLst>
              <a:ext uri="{FF2B5EF4-FFF2-40B4-BE49-F238E27FC236}">
                <a16:creationId xmlns:a16="http://schemas.microsoft.com/office/drawing/2014/main" id="{ED901AD7-5CF2-427E-9B2B-EDF6B8743633}"/>
              </a:ext>
            </a:extLst>
          </p:cNvPr>
          <p:cNvSpPr/>
          <p:nvPr/>
        </p:nvSpPr>
        <p:spPr>
          <a:xfrm>
            <a:off x="539750" y="1628800"/>
            <a:ext cx="8352730" cy="2554545"/>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(VI) An intrinsic connectivity networks involved in executive control, episodic memory, autobiographical memory, self-related processing, and detection of salient events.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(VII) A sensorimotor network anchored in bilateral somatosensory and motor cortices.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(VIII) A visuospatial attention network anchored in intraparietal sulci and frontal eye fields</a:t>
            </a:r>
          </a:p>
        </p:txBody>
      </p:sp>
    </p:spTree>
    <p:extLst>
      <p:ext uri="{BB962C8B-B14F-4D97-AF65-F5344CB8AC3E}">
        <p14:creationId xmlns:p14="http://schemas.microsoft.com/office/powerpoint/2010/main" val="3483069082"/>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8872F989-8A91-49DE-A5B0-17FE4AC5897A}"/>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Other new network modules</a:t>
            </a:r>
          </a:p>
        </p:txBody>
      </p:sp>
      <p:sp>
        <p:nvSpPr>
          <p:cNvPr id="11" name="Prostokąt 3">
            <a:extLst>
              <a:ext uri="{FF2B5EF4-FFF2-40B4-BE49-F238E27FC236}">
                <a16:creationId xmlns:a16="http://schemas.microsoft.com/office/drawing/2014/main" id="{ED901AD7-5CF2-427E-9B2B-EDF6B8743633}"/>
              </a:ext>
            </a:extLst>
          </p:cNvPr>
          <p:cNvSpPr/>
          <p:nvPr/>
        </p:nvSpPr>
        <p:spPr>
          <a:xfrm>
            <a:off x="539750" y="1628800"/>
            <a:ext cx="8352730" cy="2246769"/>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(IX) A higher-order visual network anchored in lateral occipital and inferior temporal cortices.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(X) A lower-order visual network anchored in the striate and </a:t>
            </a:r>
            <a:r>
              <a:rPr lang="en-US" sz="2000" b="0" dirty="0" err="1">
                <a:solidFill>
                  <a:schemeClr val="accent2">
                    <a:lumMod val="75000"/>
                  </a:schemeClr>
                </a:solidFill>
              </a:rPr>
              <a:t>extrastriate</a:t>
            </a:r>
            <a:r>
              <a:rPr lang="en-US" sz="2000" b="0" dirty="0">
                <a:solidFill>
                  <a:schemeClr val="accent2">
                    <a:lumMod val="75000"/>
                  </a:schemeClr>
                </a:solidFill>
              </a:rPr>
              <a:t> cortex.</a:t>
            </a:r>
          </a:p>
          <a:p>
            <a:pPr>
              <a:spcBef>
                <a:spcPts val="1200"/>
              </a:spcBef>
              <a:defRPr/>
            </a:pPr>
            <a:r>
              <a:rPr lang="en-US" sz="2000" b="0" dirty="0">
                <a:solidFill>
                  <a:schemeClr val="accent2">
                    <a:lumMod val="75000"/>
                  </a:schemeClr>
                </a:solidFill>
              </a:rPr>
              <a:t>Those network modules can vary their </a:t>
            </a:r>
            <a:r>
              <a:rPr lang="en-US" sz="2000" b="0" dirty="0" err="1">
                <a:solidFill>
                  <a:schemeClr val="accent2">
                    <a:lumMod val="75000"/>
                  </a:schemeClr>
                </a:solidFill>
              </a:rPr>
              <a:t>intraconnectivity</a:t>
            </a:r>
            <a:r>
              <a:rPr lang="en-US" sz="2000" b="0" dirty="0">
                <a:solidFill>
                  <a:schemeClr val="accent2">
                    <a:lumMod val="75000"/>
                  </a:schemeClr>
                </a:solidFill>
              </a:rPr>
              <a:t> and the </a:t>
            </a:r>
            <a:r>
              <a:rPr lang="en-US" sz="2000" b="0" dirty="0" err="1">
                <a:solidFill>
                  <a:schemeClr val="accent2">
                    <a:lumMod val="75000"/>
                  </a:schemeClr>
                </a:solidFill>
              </a:rPr>
              <a:t>intermodule</a:t>
            </a:r>
            <a:r>
              <a:rPr lang="en-US" sz="2000" b="0" dirty="0">
                <a:solidFill>
                  <a:schemeClr val="accent2">
                    <a:lumMod val="75000"/>
                  </a:schemeClr>
                </a:solidFill>
              </a:rPr>
              <a:t> connectivity.</a:t>
            </a:r>
          </a:p>
        </p:txBody>
      </p:sp>
    </p:spTree>
    <p:extLst>
      <p:ext uri="{BB962C8B-B14F-4D97-AF65-F5344CB8AC3E}">
        <p14:creationId xmlns:p14="http://schemas.microsoft.com/office/powerpoint/2010/main" val="4100405124"/>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
            <a:extLst>
              <a:ext uri="{FF2B5EF4-FFF2-40B4-BE49-F238E27FC236}">
                <a16:creationId xmlns:a16="http://schemas.microsoft.com/office/drawing/2014/main" id="{694E0754-DDFB-462F-AA80-F52949535D62}"/>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Topology of the modular organization </a:t>
            </a:r>
          </a:p>
        </p:txBody>
      </p:sp>
      <p:sp>
        <p:nvSpPr>
          <p:cNvPr id="13" name="Prostokąt 3">
            <a:extLst>
              <a:ext uri="{FF2B5EF4-FFF2-40B4-BE49-F238E27FC236}">
                <a16:creationId xmlns:a16="http://schemas.microsoft.com/office/drawing/2014/main" id="{CFDDCC8C-48C6-4CFB-8B67-CC1B5426A705}"/>
              </a:ext>
            </a:extLst>
          </p:cNvPr>
          <p:cNvSpPr/>
          <p:nvPr/>
        </p:nvSpPr>
        <p:spPr>
          <a:xfrm>
            <a:off x="539750" y="1628800"/>
            <a:ext cx="8352730" cy="2246769"/>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(A) brain regions are organized into </a:t>
            </a:r>
            <a:r>
              <a:rPr lang="en-US" sz="2000" b="0" dirty="0" err="1">
                <a:solidFill>
                  <a:schemeClr val="accent2">
                    <a:lumMod val="75000"/>
                  </a:schemeClr>
                </a:solidFill>
              </a:rPr>
              <a:t>cytoarchitectonically</a:t>
            </a:r>
            <a:r>
              <a:rPr lang="en-US" sz="2000" b="0" dirty="0">
                <a:solidFill>
                  <a:schemeClr val="accent2">
                    <a:lumMod val="75000"/>
                  </a:schemeClr>
                </a:solidFill>
              </a:rPr>
              <a:t> distinct areas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(B) each cytoarchitectural configuration has structural properties with different implications for computational functions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(C) cytoarchitectural regions can be represented as nodes in a network</a:t>
            </a:r>
          </a:p>
        </p:txBody>
      </p:sp>
    </p:spTree>
    <p:extLst>
      <p:ext uri="{BB962C8B-B14F-4D97-AF65-F5344CB8AC3E}">
        <p14:creationId xmlns:p14="http://schemas.microsoft.com/office/powerpoint/2010/main" val="2412903147"/>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660" y="3176122"/>
            <a:ext cx="6120680" cy="2584737"/>
          </a:xfrm>
          <a:prstGeom prst="rect">
            <a:avLst/>
          </a:prstGeom>
          <a:noFill/>
          <a:ln>
            <a:noFill/>
          </a:ln>
        </p:spPr>
      </p:pic>
      <p:sp>
        <p:nvSpPr>
          <p:cNvPr id="12" name="Prostokąt 1">
            <a:extLst>
              <a:ext uri="{FF2B5EF4-FFF2-40B4-BE49-F238E27FC236}">
                <a16:creationId xmlns:a16="http://schemas.microsoft.com/office/drawing/2014/main" id="{694E0754-DDFB-462F-AA80-F52949535D62}"/>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Topology of the modular organization </a:t>
            </a:r>
          </a:p>
        </p:txBody>
      </p:sp>
      <p:sp>
        <p:nvSpPr>
          <p:cNvPr id="13" name="Prostokąt 3">
            <a:extLst>
              <a:ext uri="{FF2B5EF4-FFF2-40B4-BE49-F238E27FC236}">
                <a16:creationId xmlns:a16="http://schemas.microsoft.com/office/drawing/2014/main" id="{CFDDCC8C-48C6-4CFB-8B67-CC1B5426A705}"/>
              </a:ext>
            </a:extLst>
          </p:cNvPr>
          <p:cNvSpPr/>
          <p:nvPr/>
        </p:nvSpPr>
        <p:spPr>
          <a:xfrm>
            <a:off x="539750" y="1628800"/>
            <a:ext cx="8352730" cy="1015663"/>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 the nodes have functional associations, represented as edges that extend beyond spatial boundaries evident in cytoarchitectural organization. </a:t>
            </a:r>
          </a:p>
        </p:txBody>
      </p:sp>
      <p:sp>
        <p:nvSpPr>
          <p:cNvPr id="10" name="CuadroTexto 9">
            <a:extLst>
              <a:ext uri="{FF2B5EF4-FFF2-40B4-BE49-F238E27FC236}">
                <a16:creationId xmlns:a16="http://schemas.microsoft.com/office/drawing/2014/main" id="{CF97C600-5E78-439B-A879-892FF3DF1C1B}"/>
              </a:ext>
            </a:extLst>
          </p:cNvPr>
          <p:cNvSpPr txBox="1"/>
          <p:nvPr/>
        </p:nvSpPr>
        <p:spPr>
          <a:xfrm>
            <a:off x="503226" y="5760859"/>
            <a:ext cx="8064896" cy="307777"/>
          </a:xfrm>
          <a:prstGeom prst="rect">
            <a:avLst/>
          </a:prstGeom>
          <a:noFill/>
        </p:spPr>
        <p:txBody>
          <a:bodyPr wrap="square" rtlCol="0">
            <a:spAutoFit/>
          </a:bodyPr>
          <a:lstStyle/>
          <a:p>
            <a:pPr algn="ctr"/>
            <a:r>
              <a:rPr lang="es-ES" sz="1400" b="0" dirty="0">
                <a:solidFill>
                  <a:schemeClr val="accent6"/>
                </a:solidFill>
              </a:rPr>
              <a:t>Figure 13. </a:t>
            </a:r>
            <a:r>
              <a:rPr lang="pl-PL" sz="1400" b="0" dirty="0">
                <a:solidFill>
                  <a:schemeClr val="accent6"/>
                </a:solidFill>
              </a:rPr>
              <a:t>From nodes to networks (Medaglia et al., 2015).</a:t>
            </a:r>
            <a:endParaRPr lang="es-ES" sz="1400" b="0" dirty="0">
              <a:solidFill>
                <a:schemeClr val="accent6"/>
              </a:solidFill>
            </a:endParaRPr>
          </a:p>
        </p:txBody>
      </p:sp>
    </p:spTree>
    <p:extLst>
      <p:ext uri="{BB962C8B-B14F-4D97-AF65-F5344CB8AC3E}">
        <p14:creationId xmlns:p14="http://schemas.microsoft.com/office/powerpoint/2010/main" val="2514487740"/>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C27B15D-2ADF-4D36-B66F-F61666B6D811}"/>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2.3. </a:t>
            </a:r>
            <a:r>
              <a:rPr lang="en-US" sz="2200" dirty="0">
                <a:solidFill>
                  <a:schemeClr val="accent2">
                    <a:lumMod val="75000"/>
                  </a:schemeClr>
                </a:solidFill>
              </a:rPr>
              <a:t>IMPAIRED COGNITIVE FUNCTIONS</a:t>
            </a:r>
          </a:p>
        </p:txBody>
      </p:sp>
      <p:sp>
        <p:nvSpPr>
          <p:cNvPr id="11" name="Prostokąt 3">
            <a:extLst>
              <a:ext uri="{FF2B5EF4-FFF2-40B4-BE49-F238E27FC236}">
                <a16:creationId xmlns:a16="http://schemas.microsoft.com/office/drawing/2014/main" id="{D08810D5-DDCE-4FC1-BC8F-6607C4CE32E8}"/>
              </a:ext>
            </a:extLst>
          </p:cNvPr>
          <p:cNvSpPr/>
          <p:nvPr/>
        </p:nvSpPr>
        <p:spPr>
          <a:xfrm>
            <a:off x="539750" y="1628800"/>
            <a:ext cx="8352730" cy="4247317"/>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As mentioned earlier, the loss of cognitive abilities is due to the natural aging process.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The way in which this degenerative process develops depends on multiple conditions: health, functional capacity, genetic structure and environment.</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Other factors can alter cognitive abilities acutely or chronically: neurodegenerative diseases, neurodevelopmental disorders, intellectual disabilities, mental illnesses, addictions, severe physical or mental traumas, etc.</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The affectation in one or more of the cognitive functions has a direct implication on the daily functioning of people, individually or in interaction with others and the environment.</a:t>
            </a:r>
          </a:p>
        </p:txBody>
      </p:sp>
    </p:spTree>
    <p:extLst>
      <p:ext uri="{BB962C8B-B14F-4D97-AF65-F5344CB8AC3E}">
        <p14:creationId xmlns:p14="http://schemas.microsoft.com/office/powerpoint/2010/main" val="1105389586"/>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2" name="Tabla 1"/>
          <p:cNvGraphicFramePr>
            <a:graphicFrameLocks noGrp="1"/>
          </p:cNvGraphicFramePr>
          <p:nvPr>
            <p:extLst>
              <p:ext uri="{D42A27DB-BD31-4B8C-83A1-F6EECF244321}">
                <p14:modId xmlns:p14="http://schemas.microsoft.com/office/powerpoint/2010/main" val="3522534568"/>
              </p:ext>
            </p:extLst>
          </p:nvPr>
        </p:nvGraphicFramePr>
        <p:xfrm>
          <a:off x="1138159" y="1483042"/>
          <a:ext cx="6867682" cy="4177046"/>
        </p:xfrm>
        <a:graphic>
          <a:graphicData uri="http://schemas.openxmlformats.org/drawingml/2006/table">
            <a:tbl>
              <a:tblPr firstRow="1" firstCol="1" bandRow="1">
                <a:tableStyleId>{08FB837D-C827-4EFA-A057-4D05807E0F7C}</a:tableStyleId>
              </a:tblPr>
              <a:tblGrid>
                <a:gridCol w="1822843">
                  <a:extLst>
                    <a:ext uri="{9D8B030D-6E8A-4147-A177-3AD203B41FA5}">
                      <a16:colId xmlns:a16="http://schemas.microsoft.com/office/drawing/2014/main" val="178165702"/>
                    </a:ext>
                  </a:extLst>
                </a:gridCol>
                <a:gridCol w="5044839">
                  <a:extLst>
                    <a:ext uri="{9D8B030D-6E8A-4147-A177-3AD203B41FA5}">
                      <a16:colId xmlns:a16="http://schemas.microsoft.com/office/drawing/2014/main" val="1886543302"/>
                    </a:ext>
                  </a:extLst>
                </a:gridCol>
              </a:tblGrid>
              <a:tr h="261065">
                <a:tc>
                  <a:txBody>
                    <a:bodyPr/>
                    <a:lstStyle/>
                    <a:p>
                      <a:pPr algn="ctr">
                        <a:lnSpc>
                          <a:spcPct val="100000"/>
                        </a:lnSpc>
                        <a:spcBef>
                          <a:spcPts val="0"/>
                        </a:spcBef>
                        <a:spcAft>
                          <a:spcPts val="0"/>
                        </a:spcAft>
                      </a:pPr>
                      <a:r>
                        <a:rPr lang="en-GB" sz="1400">
                          <a:effectLst/>
                        </a:rPr>
                        <a:t>Cognitive function</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0"/>
                        </a:spcBef>
                        <a:spcAft>
                          <a:spcPts val="0"/>
                        </a:spcAft>
                      </a:pPr>
                      <a:r>
                        <a:rPr lang="en-GB" sz="1400" dirty="0">
                          <a:effectLst/>
                        </a:rPr>
                        <a:t>Activities of daily life</a:t>
                      </a:r>
                      <a:endParaRPr lang="es-ES" sz="14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2290119453"/>
                  </a:ext>
                </a:extLst>
              </a:tr>
              <a:tr h="522131">
                <a:tc>
                  <a:txBody>
                    <a:bodyPr/>
                    <a:lstStyle/>
                    <a:p>
                      <a:pPr algn="l">
                        <a:lnSpc>
                          <a:spcPct val="100000"/>
                        </a:lnSpc>
                        <a:spcBef>
                          <a:spcPts val="0"/>
                        </a:spcBef>
                        <a:spcAft>
                          <a:spcPts val="0"/>
                        </a:spcAft>
                      </a:pPr>
                      <a:r>
                        <a:rPr lang="en-GB" sz="1400">
                          <a:effectLst/>
                        </a:rPr>
                        <a:t>Recognition of the body scheme</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00000"/>
                        </a:lnSpc>
                        <a:spcBef>
                          <a:spcPts val="0"/>
                        </a:spcBef>
                        <a:spcAft>
                          <a:spcPts val="0"/>
                        </a:spcAft>
                      </a:pPr>
                      <a:r>
                        <a:rPr lang="en-GB" sz="1400">
                          <a:effectLst/>
                        </a:rPr>
                        <a:t>Difficulties in dressing, using objects in relation to the body (comb, toothbrush, cutlery, etc.).</a:t>
                      </a:r>
                      <a:endParaRPr lang="es-ES" sz="140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001764696"/>
                  </a:ext>
                </a:extLst>
              </a:tr>
              <a:tr h="261065">
                <a:tc>
                  <a:txBody>
                    <a:bodyPr/>
                    <a:lstStyle/>
                    <a:p>
                      <a:pPr algn="l">
                        <a:lnSpc>
                          <a:spcPct val="100000"/>
                        </a:lnSpc>
                        <a:spcBef>
                          <a:spcPts val="0"/>
                        </a:spcBef>
                        <a:spcAft>
                          <a:spcPts val="0"/>
                        </a:spcAft>
                      </a:pPr>
                      <a:r>
                        <a:rPr lang="en-GB" sz="1400">
                          <a:effectLst/>
                        </a:rPr>
                        <a:t>Sustained attention</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tabLst>
                          <a:tab pos="449580" algn="l"/>
                        </a:tabLst>
                      </a:pPr>
                      <a:r>
                        <a:rPr lang="en-GB" sz="1400">
                          <a:effectLst/>
                        </a:rPr>
                        <a:t>Difficulties in following a movie or book, studying, etc.</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89369764"/>
                  </a:ext>
                </a:extLst>
              </a:tr>
              <a:tr h="522131">
                <a:tc>
                  <a:txBody>
                    <a:bodyPr/>
                    <a:lstStyle/>
                    <a:p>
                      <a:pPr algn="l">
                        <a:lnSpc>
                          <a:spcPct val="100000"/>
                        </a:lnSpc>
                        <a:spcBef>
                          <a:spcPts val="0"/>
                        </a:spcBef>
                        <a:spcAft>
                          <a:spcPts val="0"/>
                        </a:spcAft>
                      </a:pPr>
                      <a:r>
                        <a:rPr lang="en-GB" sz="1400" dirty="0">
                          <a:effectLst/>
                        </a:rPr>
                        <a:t>Selective attention</a:t>
                      </a:r>
                      <a:endParaRPr lang="es-ES"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a:effectLst/>
                        </a:rPr>
                        <a:t>Difficulties in working in an environment with other people, with noise or other possible distractions.</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64183068"/>
                  </a:ext>
                </a:extLst>
              </a:tr>
              <a:tr h="261065">
                <a:tc>
                  <a:txBody>
                    <a:bodyPr/>
                    <a:lstStyle/>
                    <a:p>
                      <a:pPr algn="l">
                        <a:lnSpc>
                          <a:spcPct val="100000"/>
                        </a:lnSpc>
                        <a:spcBef>
                          <a:spcPts val="0"/>
                        </a:spcBef>
                        <a:spcAft>
                          <a:spcPts val="0"/>
                        </a:spcAft>
                      </a:pPr>
                      <a:r>
                        <a:rPr lang="en-GB" sz="1400">
                          <a:effectLst/>
                        </a:rPr>
                        <a:t>Divided attention</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a:effectLst/>
                        </a:rPr>
                        <a:t>Difficulties in driving a vehicle, home care or children, etc.</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49212344"/>
                  </a:ext>
                </a:extLst>
              </a:tr>
              <a:tr h="522131">
                <a:tc>
                  <a:txBody>
                    <a:bodyPr/>
                    <a:lstStyle/>
                    <a:p>
                      <a:pPr algn="l">
                        <a:lnSpc>
                          <a:spcPct val="100000"/>
                        </a:lnSpc>
                        <a:spcBef>
                          <a:spcPts val="0"/>
                        </a:spcBef>
                        <a:spcAft>
                          <a:spcPts val="0"/>
                        </a:spcAft>
                      </a:pPr>
                      <a:r>
                        <a:rPr lang="en-GB" sz="1400">
                          <a:effectLst/>
                        </a:rPr>
                        <a:t>Semantic memory</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dirty="0">
                          <a:effectLst/>
                        </a:rPr>
                        <a:t>Forgetting previously acquired knowledge, forgetting the name of known people.</a:t>
                      </a:r>
                      <a:endParaRPr lang="es-ES"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64852673"/>
                  </a:ext>
                </a:extLst>
              </a:tr>
              <a:tr h="522131">
                <a:tc>
                  <a:txBody>
                    <a:bodyPr/>
                    <a:lstStyle/>
                    <a:p>
                      <a:pPr algn="l">
                        <a:lnSpc>
                          <a:spcPct val="100000"/>
                        </a:lnSpc>
                        <a:spcBef>
                          <a:spcPts val="0"/>
                        </a:spcBef>
                        <a:spcAft>
                          <a:spcPts val="0"/>
                        </a:spcAft>
                      </a:pPr>
                      <a:r>
                        <a:rPr lang="en-GB" sz="1400">
                          <a:effectLst/>
                        </a:rPr>
                        <a:t>Episodic memory</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a:effectLst/>
                        </a:rPr>
                        <a:t>Forgetting where you left your car, keys or glasses, forgetting itineraries (holidays, visits, etc.)</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781065757"/>
                  </a:ext>
                </a:extLst>
              </a:tr>
              <a:tr h="522131">
                <a:tc>
                  <a:txBody>
                    <a:bodyPr/>
                    <a:lstStyle/>
                    <a:p>
                      <a:pPr algn="l">
                        <a:lnSpc>
                          <a:spcPct val="100000"/>
                        </a:lnSpc>
                        <a:spcBef>
                          <a:spcPts val="0"/>
                        </a:spcBef>
                        <a:spcAft>
                          <a:spcPts val="0"/>
                        </a:spcAft>
                      </a:pPr>
                      <a:r>
                        <a:rPr lang="en-GB" sz="1400">
                          <a:effectLst/>
                        </a:rPr>
                        <a:t>Prospective memory</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a:effectLst/>
                        </a:rPr>
                        <a:t>Forgetting the next day's appointments, forgetting what you want to buy, etc.</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85511736"/>
                  </a:ext>
                </a:extLst>
              </a:tr>
              <a:tr h="783196">
                <a:tc>
                  <a:txBody>
                    <a:bodyPr/>
                    <a:lstStyle/>
                    <a:p>
                      <a:pPr algn="l">
                        <a:lnSpc>
                          <a:spcPct val="100000"/>
                        </a:lnSpc>
                        <a:spcBef>
                          <a:spcPts val="0"/>
                        </a:spcBef>
                        <a:spcAft>
                          <a:spcPts val="0"/>
                        </a:spcAft>
                      </a:pPr>
                      <a:r>
                        <a:rPr lang="en-GB" sz="1400">
                          <a:effectLst/>
                        </a:rPr>
                        <a:t>Executive functions</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00000"/>
                        </a:lnSpc>
                        <a:spcBef>
                          <a:spcPts val="0"/>
                        </a:spcBef>
                        <a:spcAft>
                          <a:spcPts val="0"/>
                        </a:spcAft>
                      </a:pPr>
                      <a:r>
                        <a:rPr lang="en-GB" sz="1400" dirty="0">
                          <a:effectLst/>
                        </a:rPr>
                        <a:t>Difficulties to plan and carry out the meal, to use the computer, to control expenses, to organize trips or trips, to solve problematic situations, etc.</a:t>
                      </a:r>
                      <a:endParaRPr lang="es-ES"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34542890"/>
                  </a:ext>
                </a:extLst>
              </a:tr>
            </a:tbl>
          </a:graphicData>
        </a:graphic>
      </p:graphicFrame>
      <p:sp>
        <p:nvSpPr>
          <p:cNvPr id="9" name="Prostokąt 1">
            <a:extLst>
              <a:ext uri="{FF2B5EF4-FFF2-40B4-BE49-F238E27FC236}">
                <a16:creationId xmlns:a16="http://schemas.microsoft.com/office/drawing/2014/main" id="{5753E1A8-789E-4A42-9596-888F00BBC9FD}"/>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Implications in carrying out activities of daily life</a:t>
            </a:r>
          </a:p>
        </p:txBody>
      </p:sp>
      <p:sp>
        <p:nvSpPr>
          <p:cNvPr id="11" name="CuadroTexto 10">
            <a:extLst>
              <a:ext uri="{FF2B5EF4-FFF2-40B4-BE49-F238E27FC236}">
                <a16:creationId xmlns:a16="http://schemas.microsoft.com/office/drawing/2014/main" id="{B1F97314-BA72-499D-912C-2462FCDFAC72}"/>
              </a:ext>
            </a:extLst>
          </p:cNvPr>
          <p:cNvSpPr txBox="1"/>
          <p:nvPr/>
        </p:nvSpPr>
        <p:spPr>
          <a:xfrm>
            <a:off x="503226" y="5760859"/>
            <a:ext cx="8064896" cy="307777"/>
          </a:xfrm>
          <a:prstGeom prst="rect">
            <a:avLst/>
          </a:prstGeom>
          <a:noFill/>
        </p:spPr>
        <p:txBody>
          <a:bodyPr wrap="square" rtlCol="0">
            <a:spAutoFit/>
          </a:bodyPr>
          <a:lstStyle/>
          <a:p>
            <a:pPr algn="ctr"/>
            <a:r>
              <a:rPr lang="en-GB" sz="1400" b="0" dirty="0">
                <a:solidFill>
                  <a:schemeClr val="accent6"/>
                </a:solidFill>
              </a:rPr>
              <a:t>Table 1: Implications of cognitive deficits in carrying out activities of daily life</a:t>
            </a:r>
            <a:endParaRPr lang="es-ES" sz="1400" b="0" dirty="0">
              <a:solidFill>
                <a:schemeClr val="accent6"/>
              </a:solidFill>
            </a:endParaRPr>
          </a:p>
        </p:txBody>
      </p:sp>
    </p:spTree>
    <p:extLst>
      <p:ext uri="{BB962C8B-B14F-4D97-AF65-F5344CB8AC3E}">
        <p14:creationId xmlns:p14="http://schemas.microsoft.com/office/powerpoint/2010/main" val="3075631546"/>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5ACDD50-6C15-4A92-A2C3-0C822AE7472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Deficit reduction</a:t>
            </a:r>
          </a:p>
        </p:txBody>
      </p:sp>
      <p:sp>
        <p:nvSpPr>
          <p:cNvPr id="11" name="Prostokąt 3">
            <a:extLst>
              <a:ext uri="{FF2B5EF4-FFF2-40B4-BE49-F238E27FC236}">
                <a16:creationId xmlns:a16="http://schemas.microsoft.com/office/drawing/2014/main" id="{9CC86005-D5CB-4B75-8C90-290283DB3BC1}"/>
              </a:ext>
            </a:extLst>
          </p:cNvPr>
          <p:cNvSpPr/>
          <p:nvPr/>
        </p:nvSpPr>
        <p:spPr>
          <a:xfrm>
            <a:off x="539750" y="1628800"/>
            <a:ext cx="8352730" cy="3170099"/>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DETERIORATION CAN SLOW DOWN or</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MAKE COGNITIVE DEFICITS LIGHTER, </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maintaining an active and healthy life,</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in stimulating environments, and</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if it continues to stimulate or</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develop these functions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through cognitive stimulation practices and exercises</a:t>
            </a:r>
          </a:p>
        </p:txBody>
      </p:sp>
    </p:spTree>
    <p:extLst>
      <p:ext uri="{BB962C8B-B14F-4D97-AF65-F5344CB8AC3E}">
        <p14:creationId xmlns:p14="http://schemas.microsoft.com/office/powerpoint/2010/main" val="1221301767"/>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F32A63FB-D548-4EBC-8182-B2A61624FB9F}"/>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2.4. EVALUATION OF COGNITIVE FUNCTIONS</a:t>
            </a:r>
          </a:p>
        </p:txBody>
      </p:sp>
      <p:sp>
        <p:nvSpPr>
          <p:cNvPr id="11" name="Prostokąt 3">
            <a:extLst>
              <a:ext uri="{FF2B5EF4-FFF2-40B4-BE49-F238E27FC236}">
                <a16:creationId xmlns:a16="http://schemas.microsoft.com/office/drawing/2014/main" id="{94405C0E-5A01-4A93-AEF1-357B6F258B92}"/>
              </a:ext>
            </a:extLst>
          </p:cNvPr>
          <p:cNvSpPr/>
          <p:nvPr/>
        </p:nvSpPr>
        <p:spPr>
          <a:xfrm>
            <a:off x="539750" y="1628800"/>
            <a:ext cx="8352730" cy="3939540"/>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An adequate cognitive or neurocognitive evaluation may involve</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Observation, interviews, clinical and psychosocial scales, cognitive tests, neuroimaging techniques, or any other appropriate form of evaluation.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Focusing also on the specific treatment needs of the affected person.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The neurocognitive evaluation should include at least the study of general intellectual performance, temporal and spatial orientation, attention, speed of information processing, learning and memory capacity, visuospatial abilities, perceptual and motor skills, language and communication, reasoning, the ability to solve problems and some of the executive functions.</a:t>
            </a:r>
          </a:p>
        </p:txBody>
      </p:sp>
    </p:spTree>
    <p:extLst>
      <p:ext uri="{BB962C8B-B14F-4D97-AF65-F5344CB8AC3E}">
        <p14:creationId xmlns:p14="http://schemas.microsoft.com/office/powerpoint/2010/main" val="3795358586"/>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
            <a:extLst>
              <a:ext uri="{FF2B5EF4-FFF2-40B4-BE49-F238E27FC236}">
                <a16:creationId xmlns:a16="http://schemas.microsoft.com/office/drawing/2014/main" id="{BB19CC48-4854-4A8B-B958-9929EDFAC33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Evaluation instruments</a:t>
            </a:r>
          </a:p>
        </p:txBody>
      </p:sp>
      <p:sp>
        <p:nvSpPr>
          <p:cNvPr id="14" name="Prostokąt 3">
            <a:extLst>
              <a:ext uri="{FF2B5EF4-FFF2-40B4-BE49-F238E27FC236}">
                <a16:creationId xmlns:a16="http://schemas.microsoft.com/office/drawing/2014/main" id="{87B4B0CB-AF21-4D60-93CF-830268ABA0BD}"/>
              </a:ext>
            </a:extLst>
          </p:cNvPr>
          <p:cNvSpPr/>
          <p:nvPr/>
        </p:nvSpPr>
        <p:spPr>
          <a:xfrm>
            <a:off x="539750" y="1628800"/>
            <a:ext cx="8244718" cy="3631763"/>
          </a:xfrm>
          <a:prstGeom prst="rect">
            <a:avLst/>
          </a:prstGeom>
        </p:spPr>
        <p:txBody>
          <a:bodyPr wrap="square">
            <a:spAutoFit/>
          </a:bodyPr>
          <a:lstStyle/>
          <a:p>
            <a:pPr>
              <a:spcBef>
                <a:spcPts val="1200"/>
              </a:spcBef>
              <a:defRPr/>
            </a:pPr>
            <a:r>
              <a:rPr lang="en-US" sz="2000" b="0" dirty="0">
                <a:solidFill>
                  <a:schemeClr val="accent2">
                    <a:lumMod val="75000"/>
                  </a:schemeClr>
                </a:solidFill>
              </a:rPr>
              <a:t>I. Short scales or cognitive tracking tests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Tests easy to apply</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Little time for application (5 to 20 minutes).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Allows obtaining a “cut-off point” between normal and pathological,</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Allows the remission to a more detailed neuropsychological evaluation. </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Limited to providing a quick view of the patient, monitoring patients, and establishing correlations between this global score and other relevant variables.</a:t>
            </a:r>
          </a:p>
        </p:txBody>
      </p:sp>
    </p:spTree>
    <p:extLst>
      <p:ext uri="{BB962C8B-B14F-4D97-AF65-F5344CB8AC3E}">
        <p14:creationId xmlns:p14="http://schemas.microsoft.com/office/powerpoint/2010/main" val="2982383404"/>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539750" y="1628800"/>
            <a:ext cx="7992690" cy="4247317"/>
          </a:xfrm>
          <a:prstGeom prst="rect">
            <a:avLst/>
          </a:prstGeom>
        </p:spPr>
        <p:txBody>
          <a:bodyPr wrap="square">
            <a:spAutoFit/>
          </a:bodyPr>
          <a:lstStyle/>
          <a:p>
            <a:pPr algn="just">
              <a:spcBef>
                <a:spcPts val="600"/>
              </a:spcBef>
              <a:defRPr/>
            </a:pPr>
            <a:r>
              <a:rPr lang="en-US" sz="2000" b="0" dirty="0">
                <a:solidFill>
                  <a:schemeClr val="accent2">
                    <a:lumMod val="75000"/>
                  </a:schemeClr>
                </a:solidFill>
              </a:rPr>
              <a:t>The objectives of this didactic unit are:</a:t>
            </a:r>
          </a:p>
          <a:p>
            <a:pPr algn="just">
              <a:spcBef>
                <a:spcPts val="600"/>
              </a:spcBef>
              <a:defRPr/>
            </a:pPr>
            <a:r>
              <a:rPr lang="en-US" sz="2000" b="0" dirty="0">
                <a:solidFill>
                  <a:schemeClr val="accent2">
                    <a:lumMod val="75000"/>
                  </a:schemeClr>
                </a:solidFill>
              </a:rPr>
              <a:t> </a:t>
            </a:r>
          </a:p>
          <a:p>
            <a:pPr marL="342900" indent="-342900" algn="just">
              <a:spcBef>
                <a:spcPts val="600"/>
              </a:spcBef>
              <a:buFont typeface="Wingdings" panose="05000000000000000000" pitchFamily="2" charset="2"/>
              <a:buChar char="§"/>
              <a:defRPr/>
            </a:pPr>
            <a:r>
              <a:rPr lang="en-US" sz="2000" b="0" dirty="0">
                <a:solidFill>
                  <a:schemeClr val="accent2">
                    <a:lumMod val="75000"/>
                  </a:schemeClr>
                </a:solidFill>
              </a:rPr>
              <a:t>Identify the principals cognitive functions and their brain bases.</a:t>
            </a:r>
          </a:p>
          <a:p>
            <a:pPr marL="342900" indent="-342900" algn="just">
              <a:spcBef>
                <a:spcPts val="600"/>
              </a:spcBef>
              <a:buFont typeface="Wingdings" panose="05000000000000000000" pitchFamily="2" charset="2"/>
              <a:buChar char="§"/>
              <a:defRPr/>
            </a:pPr>
            <a:r>
              <a:rPr lang="en-US" sz="2000" b="0" dirty="0">
                <a:solidFill>
                  <a:schemeClr val="accent2">
                    <a:lumMod val="75000"/>
                  </a:schemeClr>
                </a:solidFill>
              </a:rPr>
              <a:t>Analyze the implications of the impaired cognitive functions, its evaluation and preservation in the exercise the professional health activity.</a:t>
            </a:r>
          </a:p>
          <a:p>
            <a:pPr marL="342900" indent="-342900" algn="just">
              <a:spcBef>
                <a:spcPts val="600"/>
              </a:spcBef>
              <a:buFont typeface="Wingdings" panose="05000000000000000000" pitchFamily="2" charset="2"/>
              <a:buChar char="§"/>
              <a:defRPr/>
            </a:pPr>
            <a:r>
              <a:rPr lang="en-US" sz="2000" b="0" dirty="0">
                <a:solidFill>
                  <a:schemeClr val="accent2">
                    <a:lumMod val="75000"/>
                  </a:schemeClr>
                </a:solidFill>
              </a:rPr>
              <a:t>Know the interference caused by cognitive load in normal and pathological motor performance.</a:t>
            </a:r>
          </a:p>
          <a:p>
            <a:pPr marL="342900" indent="-342900" algn="just">
              <a:spcBef>
                <a:spcPts val="600"/>
              </a:spcBef>
              <a:buFont typeface="Wingdings" panose="05000000000000000000" pitchFamily="2" charset="2"/>
              <a:buChar char="§"/>
              <a:defRPr/>
            </a:pPr>
            <a:r>
              <a:rPr lang="en-US" sz="2000" b="0" dirty="0">
                <a:solidFill>
                  <a:schemeClr val="accent2">
                    <a:lumMod val="75000"/>
                  </a:schemeClr>
                </a:solidFill>
              </a:rPr>
              <a:t>Study motor performance in people who have impaired cognitive functions and mental disorders.</a:t>
            </a:r>
          </a:p>
          <a:p>
            <a:pPr marL="342900" indent="-342900" algn="just">
              <a:spcBef>
                <a:spcPts val="600"/>
              </a:spcBef>
              <a:buFont typeface="Wingdings" panose="05000000000000000000" pitchFamily="2" charset="2"/>
              <a:buChar char="§"/>
              <a:defRPr/>
            </a:pPr>
            <a:r>
              <a:rPr lang="en-US" sz="2000" b="0" dirty="0">
                <a:solidFill>
                  <a:schemeClr val="accent2">
                    <a:lumMod val="75000"/>
                  </a:schemeClr>
                </a:solidFill>
              </a:rPr>
              <a:t>Analyze how a motor gesture with cognitive load should be evaluated with biomechanical assessment tools.</a:t>
            </a:r>
          </a:p>
        </p:txBody>
      </p:sp>
      <p:sp>
        <p:nvSpPr>
          <p:cNvPr id="10" name="Prostokąt 1">
            <a:extLst>
              <a:ext uri="{FF2B5EF4-FFF2-40B4-BE49-F238E27FC236}">
                <a16:creationId xmlns:a16="http://schemas.microsoft.com/office/drawing/2014/main" id="{28B9937F-6FB0-4170-A270-96E0A5C60740}"/>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1. OBJECTIVES</a:t>
            </a:r>
            <a:endParaRPr lang="en-US" sz="2200" b="0" dirty="0">
              <a:solidFill>
                <a:schemeClr val="accent2">
                  <a:lumMod val="75000"/>
                </a:schemeClr>
              </a:solidFill>
            </a:endParaRPr>
          </a:p>
        </p:txBody>
      </p:sp>
    </p:spTree>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3" name="Imagen 12" descr="Resultado de imagen de Mini–Mental State Examina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523728"/>
            <a:ext cx="3168352" cy="413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rostokąt 1">
            <a:extLst>
              <a:ext uri="{FF2B5EF4-FFF2-40B4-BE49-F238E27FC236}">
                <a16:creationId xmlns:a16="http://schemas.microsoft.com/office/drawing/2014/main" id="{BB19CC48-4854-4A8B-B958-9929EDFAC33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Evaluation instruments</a:t>
            </a:r>
          </a:p>
        </p:txBody>
      </p:sp>
      <p:sp>
        <p:nvSpPr>
          <p:cNvPr id="2" name="Rectángulo 1">
            <a:extLst>
              <a:ext uri="{FF2B5EF4-FFF2-40B4-BE49-F238E27FC236}">
                <a16:creationId xmlns:a16="http://schemas.microsoft.com/office/drawing/2014/main" id="{EA64E4DB-4758-4182-B640-2B838C42C8BD}"/>
              </a:ext>
            </a:extLst>
          </p:cNvPr>
          <p:cNvSpPr/>
          <p:nvPr/>
        </p:nvSpPr>
        <p:spPr>
          <a:xfrm>
            <a:off x="2484730" y="5821156"/>
            <a:ext cx="4174541" cy="307777"/>
          </a:xfrm>
          <a:prstGeom prst="rect">
            <a:avLst/>
          </a:prstGeom>
        </p:spPr>
        <p:txBody>
          <a:bodyPr wrap="none">
            <a:spAutoFit/>
          </a:bodyPr>
          <a:lstStyle/>
          <a:p>
            <a:pPr algn="ctr">
              <a:spcBef>
                <a:spcPts val="1200"/>
              </a:spcBef>
              <a:spcAft>
                <a:spcPts val="1000"/>
              </a:spcAft>
            </a:pPr>
            <a:r>
              <a:rPr lang="en-GB" sz="1400" b="0" dirty="0">
                <a:solidFill>
                  <a:schemeClr val="accent6"/>
                </a:solidFill>
                <a:latin typeface="+mn-lt"/>
                <a:ea typeface="Calibri" panose="020F0502020204030204" pitchFamily="34" charset="0"/>
              </a:rPr>
              <a:t>Figure 14: Mini-Mental State Examination (MMSE)</a:t>
            </a:r>
            <a:endParaRPr lang="es-ES" sz="1400" b="0" dirty="0">
              <a:solidFill>
                <a:schemeClr val="accent6"/>
              </a:solidFill>
              <a:latin typeface="+mn-lt"/>
              <a:ea typeface="Calibri" panose="020F0502020204030204" pitchFamily="34" charset="0"/>
            </a:endParaRPr>
          </a:p>
        </p:txBody>
      </p:sp>
    </p:spTree>
    <p:extLst>
      <p:ext uri="{BB962C8B-B14F-4D97-AF65-F5344CB8AC3E}">
        <p14:creationId xmlns:p14="http://schemas.microsoft.com/office/powerpoint/2010/main" val="681902176"/>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
            <a:extLst>
              <a:ext uri="{FF2B5EF4-FFF2-40B4-BE49-F238E27FC236}">
                <a16:creationId xmlns:a16="http://schemas.microsoft.com/office/drawing/2014/main" id="{FE0DAAE0-CE34-44B7-BBEF-454A3C18438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Evaluation instruments</a:t>
            </a:r>
          </a:p>
        </p:txBody>
      </p:sp>
      <p:sp>
        <p:nvSpPr>
          <p:cNvPr id="13" name="Prostokąt 3">
            <a:extLst>
              <a:ext uri="{FF2B5EF4-FFF2-40B4-BE49-F238E27FC236}">
                <a16:creationId xmlns:a16="http://schemas.microsoft.com/office/drawing/2014/main" id="{C29E358B-98E9-4493-9E71-4B77014F0E75}"/>
              </a:ext>
            </a:extLst>
          </p:cNvPr>
          <p:cNvSpPr/>
          <p:nvPr/>
        </p:nvSpPr>
        <p:spPr>
          <a:xfrm>
            <a:off x="539750" y="1628800"/>
            <a:ext cx="8244718" cy="3170099"/>
          </a:xfrm>
          <a:prstGeom prst="rect">
            <a:avLst/>
          </a:prstGeom>
        </p:spPr>
        <p:txBody>
          <a:bodyPr wrap="square">
            <a:spAutoFit/>
          </a:bodyPr>
          <a:lstStyle/>
          <a:p>
            <a:pPr>
              <a:spcBef>
                <a:spcPts val="1200"/>
              </a:spcBef>
              <a:defRPr/>
            </a:pPr>
            <a:r>
              <a:rPr lang="en-US" sz="2000" b="0" dirty="0">
                <a:solidFill>
                  <a:schemeClr val="accent2">
                    <a:lumMod val="75000"/>
                  </a:schemeClr>
                </a:solidFill>
              </a:rPr>
              <a:t>II. General evaluation batteries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Set of test that explore the main cognitive functions systematically.</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Advantages: to have a large database that facilitates obtaining a profile that characterize different levels of people cognitive domains, and variables control </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Identify not only the main deficits but also the skills preserved</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Essential for the establishment of a subsequent personalized rehabilitation program.</a:t>
            </a:r>
          </a:p>
        </p:txBody>
      </p:sp>
    </p:spTree>
    <p:extLst>
      <p:ext uri="{BB962C8B-B14F-4D97-AF65-F5344CB8AC3E}">
        <p14:creationId xmlns:p14="http://schemas.microsoft.com/office/powerpoint/2010/main" val="1271803785"/>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6" name="Imagen 15" descr="Resultado de imagen de wais test in english&quot;"/>
          <p:cNvPicPr/>
          <p:nvPr/>
        </p:nvPicPr>
        <p:blipFill rotWithShape="1">
          <a:blip r:embed="rId3" cstate="print">
            <a:extLst>
              <a:ext uri="{28A0092B-C50C-407E-A947-70E740481C1C}">
                <a14:useLocalDpi xmlns:a14="http://schemas.microsoft.com/office/drawing/2010/main" val="0"/>
              </a:ext>
            </a:extLst>
          </a:blip>
          <a:srcRect t="17943"/>
          <a:stretch/>
        </p:blipFill>
        <p:spPr bwMode="auto">
          <a:xfrm>
            <a:off x="3145343" y="1508553"/>
            <a:ext cx="2853313" cy="4175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1" name="Prostokąt 1">
            <a:extLst>
              <a:ext uri="{FF2B5EF4-FFF2-40B4-BE49-F238E27FC236}">
                <a16:creationId xmlns:a16="http://schemas.microsoft.com/office/drawing/2014/main" id="{FE0DAAE0-CE34-44B7-BBEF-454A3C184386}"/>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Evaluation instruments</a:t>
            </a:r>
          </a:p>
        </p:txBody>
      </p:sp>
      <p:sp>
        <p:nvSpPr>
          <p:cNvPr id="10" name="Rectángulo 9">
            <a:extLst>
              <a:ext uri="{FF2B5EF4-FFF2-40B4-BE49-F238E27FC236}">
                <a16:creationId xmlns:a16="http://schemas.microsoft.com/office/drawing/2014/main" id="{298A84A0-6767-4021-859F-6F22A6A110A0}"/>
              </a:ext>
            </a:extLst>
          </p:cNvPr>
          <p:cNvSpPr/>
          <p:nvPr/>
        </p:nvSpPr>
        <p:spPr>
          <a:xfrm>
            <a:off x="2323915" y="5805845"/>
            <a:ext cx="4496167" cy="307777"/>
          </a:xfrm>
          <a:prstGeom prst="rect">
            <a:avLst/>
          </a:prstGeom>
        </p:spPr>
        <p:txBody>
          <a:bodyPr wrap="none">
            <a:spAutoFit/>
          </a:bodyPr>
          <a:lstStyle/>
          <a:p>
            <a:pPr algn="ctr">
              <a:spcBef>
                <a:spcPts val="1200"/>
              </a:spcBef>
              <a:spcAft>
                <a:spcPts val="1000"/>
              </a:spcAft>
            </a:pPr>
            <a:r>
              <a:rPr lang="en-GB" sz="1400" b="0" dirty="0">
                <a:solidFill>
                  <a:schemeClr val="accent6"/>
                </a:solidFill>
              </a:rPr>
              <a:t>Figure 15: </a:t>
            </a:r>
            <a:r>
              <a:rPr lang="en-GB" sz="1400" b="0" dirty="0" err="1">
                <a:solidFill>
                  <a:schemeClr val="accent6"/>
                </a:solidFill>
              </a:rPr>
              <a:t>Weschsler</a:t>
            </a:r>
            <a:r>
              <a:rPr lang="en-GB" sz="1400" b="0" dirty="0">
                <a:solidFill>
                  <a:schemeClr val="accent6"/>
                </a:solidFill>
              </a:rPr>
              <a:t> Adult Intelligence </a:t>
            </a:r>
            <a:r>
              <a:rPr lang="en-GB" sz="1400" b="0" dirty="0" err="1">
                <a:solidFill>
                  <a:schemeClr val="accent6"/>
                </a:solidFill>
              </a:rPr>
              <a:t>Sacale</a:t>
            </a:r>
            <a:r>
              <a:rPr lang="en-GB" sz="1400" b="0" dirty="0">
                <a:solidFill>
                  <a:schemeClr val="accent6"/>
                </a:solidFill>
              </a:rPr>
              <a:t> (WAIS)</a:t>
            </a:r>
            <a:endParaRPr lang="es-ES" sz="1400" b="0" dirty="0">
              <a:solidFill>
                <a:schemeClr val="accent6"/>
              </a:solidFill>
            </a:endParaRPr>
          </a:p>
        </p:txBody>
      </p:sp>
    </p:spTree>
    <p:extLst>
      <p:ext uri="{BB962C8B-B14F-4D97-AF65-F5344CB8AC3E}">
        <p14:creationId xmlns:p14="http://schemas.microsoft.com/office/powerpoint/2010/main" val="439315278"/>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Evaluation instruments</a:t>
            </a:r>
          </a:p>
        </p:txBody>
      </p:sp>
      <p:sp>
        <p:nvSpPr>
          <p:cNvPr id="14" name="Prostokąt 3">
            <a:extLst>
              <a:ext uri="{FF2B5EF4-FFF2-40B4-BE49-F238E27FC236}">
                <a16:creationId xmlns:a16="http://schemas.microsoft.com/office/drawing/2014/main" id="{94A4C29D-686D-4668-AF17-7CC4C7D840CC}"/>
              </a:ext>
            </a:extLst>
          </p:cNvPr>
          <p:cNvSpPr/>
          <p:nvPr/>
        </p:nvSpPr>
        <p:spPr>
          <a:xfrm>
            <a:off x="539750" y="1628800"/>
            <a:ext cx="8244718" cy="3170099"/>
          </a:xfrm>
          <a:prstGeom prst="rect">
            <a:avLst/>
          </a:prstGeom>
        </p:spPr>
        <p:txBody>
          <a:bodyPr wrap="square">
            <a:spAutoFit/>
          </a:bodyPr>
          <a:lstStyle/>
          <a:p>
            <a:pPr>
              <a:spcBef>
                <a:spcPts val="1200"/>
              </a:spcBef>
              <a:defRPr/>
            </a:pPr>
            <a:r>
              <a:rPr lang="en-US" sz="2000" b="0" dirty="0">
                <a:solidFill>
                  <a:schemeClr val="accent2">
                    <a:lumMod val="75000"/>
                  </a:schemeClr>
                </a:solidFill>
              </a:rPr>
              <a:t>III. Specific tests</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Focused on examining specific cognitive function deterioration.</a:t>
            </a:r>
          </a:p>
          <a:p>
            <a:pPr marL="342900" indent="-342900">
              <a:spcBef>
                <a:spcPts val="1200"/>
              </a:spcBef>
              <a:buFont typeface="Wingdings" panose="05000000000000000000" pitchFamily="2" charset="2"/>
              <a:buChar char="Ø"/>
              <a:defRPr/>
            </a:pPr>
            <a:r>
              <a:rPr lang="en-US" sz="2000" b="0" dirty="0">
                <a:solidFill>
                  <a:schemeClr val="accent2">
                    <a:lumMod val="75000"/>
                  </a:schemeClr>
                </a:solidFill>
              </a:rPr>
              <a:t>Used to develop a realistic work plan for the patient.</a:t>
            </a:r>
          </a:p>
          <a:p>
            <a:pPr>
              <a:spcBef>
                <a:spcPts val="1200"/>
              </a:spcBef>
              <a:defRPr/>
            </a:pPr>
            <a:r>
              <a:rPr lang="en-US" sz="2000" b="0" dirty="0">
                <a:solidFill>
                  <a:schemeClr val="accent2">
                    <a:lumMod val="75000"/>
                  </a:schemeClr>
                </a:solidFill>
              </a:rPr>
              <a:t>Cognitive or neurocognitive evaluation should be done by a neuropsychologist,</a:t>
            </a:r>
          </a:p>
          <a:p>
            <a:pPr>
              <a:spcBef>
                <a:spcPts val="1200"/>
              </a:spcBef>
              <a:defRPr/>
            </a:pPr>
            <a:r>
              <a:rPr lang="en-US" sz="2000" b="0" dirty="0">
                <a:solidFill>
                  <a:schemeClr val="accent2">
                    <a:lumMod val="75000"/>
                  </a:schemeClr>
                </a:solidFill>
              </a:rPr>
              <a:t>Cognitive screening tests, are accessible to all health professionals, who, with minimal preparation, and in a short time, can make a previous evaluation that allows them refer a patient.</a:t>
            </a:r>
          </a:p>
        </p:txBody>
      </p:sp>
    </p:spTree>
    <p:extLst>
      <p:ext uri="{BB962C8B-B14F-4D97-AF65-F5344CB8AC3E}">
        <p14:creationId xmlns:p14="http://schemas.microsoft.com/office/powerpoint/2010/main" val="2977796922"/>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1" name="Imagen 10" descr="Resultado de imagen de cpt and cata test&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556797"/>
            <a:ext cx="2736304" cy="4032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ángulo 13">
            <a:extLst>
              <a:ext uri="{FF2B5EF4-FFF2-40B4-BE49-F238E27FC236}">
                <a16:creationId xmlns:a16="http://schemas.microsoft.com/office/drawing/2014/main" id="{AB9DC1B3-7EE6-4A0E-B715-1203B29971FA}"/>
              </a:ext>
            </a:extLst>
          </p:cNvPr>
          <p:cNvSpPr/>
          <p:nvPr/>
        </p:nvSpPr>
        <p:spPr>
          <a:xfrm>
            <a:off x="3203848" y="5805845"/>
            <a:ext cx="2732351" cy="307777"/>
          </a:xfrm>
          <a:prstGeom prst="rect">
            <a:avLst/>
          </a:prstGeom>
        </p:spPr>
        <p:txBody>
          <a:bodyPr wrap="none">
            <a:spAutoFit/>
          </a:bodyPr>
          <a:lstStyle/>
          <a:p>
            <a:r>
              <a:rPr lang="en-GB" sz="1400" b="0" dirty="0">
                <a:solidFill>
                  <a:schemeClr val="accent6"/>
                </a:solidFill>
              </a:rPr>
              <a:t>Figure 16: </a:t>
            </a:r>
            <a:r>
              <a:rPr lang="en-GB" sz="1400" b="0" dirty="0" err="1">
                <a:solidFill>
                  <a:schemeClr val="accent6"/>
                </a:solidFill>
              </a:rPr>
              <a:t>Conners</a:t>
            </a:r>
            <a:r>
              <a:rPr lang="en-GB" sz="1400" b="0" dirty="0">
                <a:solidFill>
                  <a:schemeClr val="accent6"/>
                </a:solidFill>
              </a:rPr>
              <a:t> CPT - CATA</a:t>
            </a:r>
            <a:endParaRPr lang="es-ES" sz="1400" b="0" dirty="0">
              <a:solidFill>
                <a:schemeClr val="accent6"/>
              </a:solidFill>
            </a:endParaRPr>
          </a:p>
        </p:txBody>
      </p:sp>
      <p:sp>
        <p:nvSpPr>
          <p:cNvPr id="10" name="Prostokąt 1">
            <a:extLst>
              <a:ext uri="{FF2B5EF4-FFF2-40B4-BE49-F238E27FC236}">
                <a16:creationId xmlns:a16="http://schemas.microsoft.com/office/drawing/2014/main" id="{C9287D9F-9EA0-4261-A6F2-A782E4CD5878}"/>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Evaluation instruments</a:t>
            </a:r>
          </a:p>
        </p:txBody>
      </p:sp>
    </p:spTree>
    <p:extLst>
      <p:ext uri="{BB962C8B-B14F-4D97-AF65-F5344CB8AC3E}">
        <p14:creationId xmlns:p14="http://schemas.microsoft.com/office/powerpoint/2010/main" val="3715419359"/>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PROGRESS TOWARD OBJECTIVE COGNITIVE ASSESSMENT</a:t>
            </a:r>
          </a:p>
        </p:txBody>
      </p:sp>
      <p:sp>
        <p:nvSpPr>
          <p:cNvPr id="14" name="Prostokąt 3">
            <a:extLst>
              <a:ext uri="{FF2B5EF4-FFF2-40B4-BE49-F238E27FC236}">
                <a16:creationId xmlns:a16="http://schemas.microsoft.com/office/drawing/2014/main" id="{94A4C29D-686D-4668-AF17-7CC4C7D840CC}"/>
              </a:ext>
            </a:extLst>
          </p:cNvPr>
          <p:cNvSpPr/>
          <p:nvPr/>
        </p:nvSpPr>
        <p:spPr>
          <a:xfrm>
            <a:off x="539750" y="1628800"/>
            <a:ext cx="8244718" cy="3477875"/>
          </a:xfrm>
          <a:prstGeom prst="rect">
            <a:avLst/>
          </a:prstGeom>
        </p:spPr>
        <p:txBody>
          <a:bodyPr wrap="square">
            <a:spAutoFit/>
          </a:bodyPr>
          <a:lstStyle/>
          <a:p>
            <a:pPr>
              <a:spcBef>
                <a:spcPts val="1200"/>
              </a:spcBef>
              <a:defRPr/>
            </a:pPr>
            <a:r>
              <a:rPr lang="pl-PL" sz="2000" b="0" dirty="0">
                <a:solidFill>
                  <a:schemeClr val="accent6"/>
                </a:solidFill>
              </a:rPr>
              <a:t>The cognitive evaluation has always been carried out through standardized tests and scales in which an observer scores the performance of the person evaluated while answering their questions</a:t>
            </a:r>
            <a:r>
              <a:rPr lang="es-ES" sz="2000" b="0" dirty="0">
                <a:solidFill>
                  <a:schemeClr val="accent6"/>
                </a:solidFill>
              </a:rPr>
              <a:t>.</a:t>
            </a:r>
          </a:p>
          <a:p>
            <a:pPr>
              <a:spcBef>
                <a:spcPts val="1200"/>
              </a:spcBef>
              <a:defRPr/>
            </a:pPr>
            <a:r>
              <a:rPr lang="es-ES" sz="2000" b="0" dirty="0" err="1">
                <a:solidFill>
                  <a:schemeClr val="accent6"/>
                </a:solidFill>
              </a:rPr>
              <a:t>Possible</a:t>
            </a:r>
            <a:r>
              <a:rPr lang="es-ES" sz="2000" b="0" dirty="0">
                <a:solidFill>
                  <a:schemeClr val="accent6"/>
                </a:solidFill>
              </a:rPr>
              <a:t> </a:t>
            </a:r>
            <a:r>
              <a:rPr lang="es-ES" sz="2000" b="0" dirty="0" err="1">
                <a:solidFill>
                  <a:schemeClr val="accent6"/>
                </a:solidFill>
              </a:rPr>
              <a:t>errors</a:t>
            </a:r>
            <a:r>
              <a:rPr lang="es-ES" sz="2000" b="0" dirty="0">
                <a:solidFill>
                  <a:schemeClr val="accent6"/>
                </a:solidFill>
              </a:rPr>
              <a:t>:</a:t>
            </a:r>
          </a:p>
          <a:p>
            <a:pPr marL="342900" indent="-342900">
              <a:spcBef>
                <a:spcPts val="1200"/>
              </a:spcBef>
              <a:buFont typeface="Wingdings" panose="05000000000000000000" pitchFamily="2" charset="2"/>
              <a:buChar char="Ø"/>
              <a:defRPr/>
            </a:pPr>
            <a:r>
              <a:rPr lang="en-US" sz="2000" b="0" dirty="0">
                <a:solidFill>
                  <a:schemeClr val="accent6"/>
                </a:solidFill>
              </a:rPr>
              <a:t>The evaluator may have a mistake in the scaling of responses.</a:t>
            </a:r>
          </a:p>
          <a:p>
            <a:pPr marL="342900" indent="-342900">
              <a:spcBef>
                <a:spcPts val="1200"/>
              </a:spcBef>
              <a:buFont typeface="Wingdings" panose="05000000000000000000" pitchFamily="2" charset="2"/>
              <a:buChar char="Ø"/>
              <a:defRPr/>
            </a:pPr>
            <a:r>
              <a:rPr lang="en-US" sz="2000" b="0" dirty="0">
                <a:solidFill>
                  <a:schemeClr val="accent6"/>
                </a:solidFill>
              </a:rPr>
              <a:t>The evaluated person may feel uncomfortable in presence of the evaluator. Meaning in a poor perform.</a:t>
            </a:r>
          </a:p>
          <a:p>
            <a:pPr marL="342900" indent="-342900">
              <a:spcBef>
                <a:spcPts val="1200"/>
              </a:spcBef>
              <a:buFont typeface="Wingdings" panose="05000000000000000000" pitchFamily="2" charset="2"/>
              <a:buChar char="Ø"/>
              <a:defRPr/>
            </a:pPr>
            <a:r>
              <a:rPr lang="en-US" sz="2000" b="0" dirty="0">
                <a:solidFill>
                  <a:schemeClr val="accent6"/>
                </a:solidFill>
              </a:rPr>
              <a:t>In neurological disease, motor and verbal function is compromised. Meaning in a inferior results.</a:t>
            </a:r>
          </a:p>
        </p:txBody>
      </p:sp>
    </p:spTree>
    <p:extLst>
      <p:ext uri="{BB962C8B-B14F-4D97-AF65-F5344CB8AC3E}">
        <p14:creationId xmlns:p14="http://schemas.microsoft.com/office/powerpoint/2010/main" val="1548523891"/>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PROGRESS TOWARD OBJECTIVE COGNITIVE ASSESSMENT</a:t>
            </a:r>
          </a:p>
        </p:txBody>
      </p:sp>
      <p:sp>
        <p:nvSpPr>
          <p:cNvPr id="14" name="Prostokąt 3">
            <a:extLst>
              <a:ext uri="{FF2B5EF4-FFF2-40B4-BE49-F238E27FC236}">
                <a16:creationId xmlns:a16="http://schemas.microsoft.com/office/drawing/2014/main" id="{94A4C29D-686D-4668-AF17-7CC4C7D840CC}"/>
              </a:ext>
            </a:extLst>
          </p:cNvPr>
          <p:cNvSpPr/>
          <p:nvPr/>
        </p:nvSpPr>
        <p:spPr>
          <a:xfrm>
            <a:off x="251520" y="1628800"/>
            <a:ext cx="8802978" cy="400110"/>
          </a:xfrm>
          <a:prstGeom prst="rect">
            <a:avLst/>
          </a:prstGeom>
        </p:spPr>
        <p:txBody>
          <a:bodyPr wrap="square">
            <a:spAutoFit/>
          </a:bodyPr>
          <a:lstStyle/>
          <a:p>
            <a:pPr>
              <a:spcBef>
                <a:spcPts val="1200"/>
              </a:spcBef>
              <a:defRPr/>
            </a:pPr>
            <a:r>
              <a:rPr lang="es-ES" sz="2000" b="0" dirty="0" err="1">
                <a:solidFill>
                  <a:schemeClr val="accent6"/>
                </a:solidFill>
              </a:rPr>
              <a:t>The</a:t>
            </a:r>
            <a:r>
              <a:rPr lang="es-ES" sz="2000" b="0" dirty="0">
                <a:solidFill>
                  <a:schemeClr val="accent6"/>
                </a:solidFill>
              </a:rPr>
              <a:t> </a:t>
            </a:r>
            <a:r>
              <a:rPr lang="es-ES" sz="2000" b="0" dirty="0" err="1">
                <a:solidFill>
                  <a:schemeClr val="accent6"/>
                </a:solidFill>
              </a:rPr>
              <a:t>Eye</a:t>
            </a:r>
            <a:r>
              <a:rPr lang="es-ES" sz="2000" b="0" dirty="0">
                <a:solidFill>
                  <a:schemeClr val="accent6"/>
                </a:solidFill>
              </a:rPr>
              <a:t>-tracking </a:t>
            </a:r>
            <a:r>
              <a:rPr lang="es-ES" sz="2000" b="0" dirty="0" err="1">
                <a:solidFill>
                  <a:schemeClr val="accent6"/>
                </a:solidFill>
              </a:rPr>
              <a:t>is</a:t>
            </a:r>
            <a:r>
              <a:rPr lang="es-ES" sz="2000" b="0" dirty="0">
                <a:solidFill>
                  <a:schemeClr val="accent6"/>
                </a:solidFill>
              </a:rPr>
              <a:t> a non-</a:t>
            </a:r>
            <a:r>
              <a:rPr lang="es-ES" sz="2000" b="0" dirty="0" err="1">
                <a:solidFill>
                  <a:schemeClr val="accent6"/>
                </a:solidFill>
              </a:rPr>
              <a:t>invasive</a:t>
            </a:r>
            <a:r>
              <a:rPr lang="es-ES" sz="2000" b="0" dirty="0">
                <a:solidFill>
                  <a:schemeClr val="accent6"/>
                </a:solidFill>
              </a:rPr>
              <a:t> </a:t>
            </a:r>
            <a:r>
              <a:rPr lang="es-ES" sz="2000" b="0" dirty="0" err="1">
                <a:solidFill>
                  <a:schemeClr val="accent6"/>
                </a:solidFill>
              </a:rPr>
              <a:t>method</a:t>
            </a:r>
            <a:r>
              <a:rPr lang="es-ES" sz="2000" b="0" dirty="0">
                <a:solidFill>
                  <a:schemeClr val="accent6"/>
                </a:solidFill>
              </a:rPr>
              <a:t> </a:t>
            </a:r>
            <a:r>
              <a:rPr lang="es-ES" sz="2000" b="0" dirty="0" err="1">
                <a:solidFill>
                  <a:schemeClr val="accent6"/>
                </a:solidFill>
              </a:rPr>
              <a:t>to</a:t>
            </a:r>
            <a:r>
              <a:rPr lang="es-ES" sz="2000" b="0" dirty="0">
                <a:solidFill>
                  <a:schemeClr val="accent6"/>
                </a:solidFill>
              </a:rPr>
              <a:t> </a:t>
            </a:r>
            <a:r>
              <a:rPr lang="es-ES" sz="2000" b="0" dirty="0" err="1">
                <a:solidFill>
                  <a:schemeClr val="accent6"/>
                </a:solidFill>
              </a:rPr>
              <a:t>objetify</a:t>
            </a:r>
            <a:r>
              <a:rPr lang="es-ES" sz="2000" b="0" dirty="0">
                <a:solidFill>
                  <a:schemeClr val="accent6"/>
                </a:solidFill>
              </a:rPr>
              <a:t> </a:t>
            </a:r>
            <a:r>
              <a:rPr lang="es-ES" sz="2000" b="0" dirty="0" err="1">
                <a:solidFill>
                  <a:schemeClr val="accent6"/>
                </a:solidFill>
              </a:rPr>
              <a:t>the</a:t>
            </a:r>
            <a:r>
              <a:rPr lang="es-ES" sz="2000" b="0" dirty="0">
                <a:solidFill>
                  <a:schemeClr val="accent6"/>
                </a:solidFill>
              </a:rPr>
              <a:t> </a:t>
            </a:r>
            <a:r>
              <a:rPr lang="es-ES" sz="2000" b="0" dirty="0" err="1">
                <a:solidFill>
                  <a:schemeClr val="accent6"/>
                </a:solidFill>
              </a:rPr>
              <a:t>cognitve</a:t>
            </a:r>
            <a:r>
              <a:rPr lang="es-ES" sz="2000" b="0" dirty="0">
                <a:solidFill>
                  <a:schemeClr val="accent6"/>
                </a:solidFill>
              </a:rPr>
              <a:t> </a:t>
            </a:r>
            <a:r>
              <a:rPr lang="es-ES" sz="2000" b="0" dirty="0" err="1">
                <a:solidFill>
                  <a:schemeClr val="accent6"/>
                </a:solidFill>
              </a:rPr>
              <a:t>evaluator</a:t>
            </a:r>
            <a:r>
              <a:rPr lang="es-ES" sz="2000" b="0" dirty="0">
                <a:solidFill>
                  <a:schemeClr val="accent6"/>
                </a:solidFill>
              </a:rPr>
              <a:t>.</a:t>
            </a:r>
            <a:endParaRPr lang="en-US" sz="2000" b="0" dirty="0">
              <a:solidFill>
                <a:schemeClr val="accent6"/>
              </a:solidFill>
            </a:endParaRPr>
          </a:p>
        </p:txBody>
      </p:sp>
      <p:pic>
        <p:nvPicPr>
          <p:cNvPr id="9" name="Imagen 8">
            <a:extLst>
              <a:ext uri="{FF2B5EF4-FFF2-40B4-BE49-F238E27FC236}">
                <a16:creationId xmlns:a16="http://schemas.microsoft.com/office/drawing/2014/main" id="{B9351FED-64C2-4B74-9047-338984CD98EE}"/>
              </a:ext>
            </a:extLst>
          </p:cNvPr>
          <p:cNvPicPr/>
          <p:nvPr/>
        </p:nvPicPr>
        <p:blipFill>
          <a:blip r:embed="rId3" cstate="print"/>
          <a:srcRect/>
          <a:stretch>
            <a:fillRect/>
          </a:stretch>
        </p:blipFill>
        <p:spPr bwMode="auto">
          <a:xfrm>
            <a:off x="2771800" y="3140968"/>
            <a:ext cx="3235216" cy="1925875"/>
          </a:xfrm>
          <a:prstGeom prst="rect">
            <a:avLst/>
          </a:prstGeom>
          <a:noFill/>
          <a:ln w="9525">
            <a:solidFill>
              <a:schemeClr val="tx1"/>
            </a:solidFill>
            <a:miter lim="800000"/>
            <a:headEnd/>
            <a:tailEnd/>
          </a:ln>
        </p:spPr>
      </p:pic>
      <p:pic>
        <p:nvPicPr>
          <p:cNvPr id="10" name="Imagen 9" descr="how eye tracking works - step by step ">
            <a:extLst>
              <a:ext uri="{FF2B5EF4-FFF2-40B4-BE49-F238E27FC236}">
                <a16:creationId xmlns:a16="http://schemas.microsoft.com/office/drawing/2014/main" id="{2619794E-E10B-438D-9A7B-DCD7454C010C}"/>
              </a:ext>
            </a:extLst>
          </p:cNvPr>
          <p:cNvPicPr/>
          <p:nvPr/>
        </p:nvPicPr>
        <p:blipFill>
          <a:blip r:embed="rId4" cstate="print"/>
          <a:srcRect l="37537" t="5461" r="3579"/>
          <a:stretch>
            <a:fillRect/>
          </a:stretch>
        </p:blipFill>
        <p:spPr bwMode="auto">
          <a:xfrm>
            <a:off x="2769895" y="2179792"/>
            <a:ext cx="1712895" cy="996669"/>
          </a:xfrm>
          <a:prstGeom prst="rect">
            <a:avLst/>
          </a:prstGeom>
          <a:noFill/>
          <a:ln w="9525">
            <a:solidFill>
              <a:schemeClr val="tx1"/>
            </a:solidFill>
            <a:miter lim="800000"/>
            <a:headEnd/>
            <a:tailEnd/>
          </a:ln>
        </p:spPr>
      </p:pic>
      <p:pic>
        <p:nvPicPr>
          <p:cNvPr id="11" name="Imagen 10" descr="Resultado de imagen de tobii 120&quot;">
            <a:extLst>
              <a:ext uri="{FF2B5EF4-FFF2-40B4-BE49-F238E27FC236}">
                <a16:creationId xmlns:a16="http://schemas.microsoft.com/office/drawing/2014/main" id="{9676101C-753D-4911-B04C-F2FEF625DCD4}"/>
              </a:ext>
            </a:extLst>
          </p:cNvPr>
          <p:cNvPicPr/>
          <p:nvPr/>
        </p:nvPicPr>
        <p:blipFill>
          <a:blip r:embed="rId5" cstate="print"/>
          <a:srcRect l="26923" t="27057" r="19176" b="44407"/>
          <a:stretch>
            <a:fillRect/>
          </a:stretch>
        </p:blipFill>
        <p:spPr bwMode="auto">
          <a:xfrm>
            <a:off x="4499992" y="2181684"/>
            <a:ext cx="1507024" cy="993507"/>
          </a:xfrm>
          <a:prstGeom prst="rect">
            <a:avLst/>
          </a:prstGeom>
          <a:noFill/>
          <a:ln w="9525">
            <a:solidFill>
              <a:schemeClr val="tx1"/>
            </a:solidFill>
            <a:miter lim="800000"/>
            <a:headEnd/>
            <a:tailEnd/>
          </a:ln>
        </p:spPr>
      </p:pic>
      <p:sp>
        <p:nvSpPr>
          <p:cNvPr id="12" name="Rectángulo 11">
            <a:extLst>
              <a:ext uri="{FF2B5EF4-FFF2-40B4-BE49-F238E27FC236}">
                <a16:creationId xmlns:a16="http://schemas.microsoft.com/office/drawing/2014/main" id="{B0C44661-80EC-46DB-BC5A-D97A09C14E71}"/>
              </a:ext>
            </a:extLst>
          </p:cNvPr>
          <p:cNvSpPr/>
          <p:nvPr/>
        </p:nvSpPr>
        <p:spPr>
          <a:xfrm>
            <a:off x="512587" y="5229200"/>
            <a:ext cx="8118826" cy="523220"/>
          </a:xfrm>
          <a:prstGeom prst="rect">
            <a:avLst/>
          </a:prstGeom>
        </p:spPr>
        <p:txBody>
          <a:bodyPr wrap="none">
            <a:spAutoFit/>
          </a:bodyPr>
          <a:lstStyle/>
          <a:p>
            <a:pPr algn="ctr"/>
            <a:r>
              <a:rPr lang="en-GB" sz="1400" b="0" dirty="0">
                <a:solidFill>
                  <a:schemeClr val="accent6"/>
                </a:solidFill>
              </a:rPr>
              <a:t>Figure 17: </a:t>
            </a:r>
            <a:r>
              <a:rPr lang="en-US" sz="1400" b="0" dirty="0">
                <a:solidFill>
                  <a:schemeClr val="accent6"/>
                </a:solidFill>
              </a:rPr>
              <a:t>Eye gaze assessment with the eye-tracker system </a:t>
            </a:r>
            <a:r>
              <a:rPr lang="en-US" sz="1400" b="0" dirty="0" err="1">
                <a:solidFill>
                  <a:schemeClr val="accent6"/>
                </a:solidFill>
              </a:rPr>
              <a:t>Tobii</a:t>
            </a:r>
            <a:r>
              <a:rPr lang="en-US" sz="1400" b="0" dirty="0">
                <a:solidFill>
                  <a:schemeClr val="accent6"/>
                </a:solidFill>
              </a:rPr>
              <a:t> studio 120, software release 2.2. </a:t>
            </a:r>
          </a:p>
          <a:p>
            <a:pPr algn="ctr"/>
            <a:r>
              <a:rPr lang="en-US" sz="1400" b="0" dirty="0">
                <a:solidFill>
                  <a:schemeClr val="accent6"/>
                </a:solidFill>
              </a:rPr>
              <a:t>(Upper images from </a:t>
            </a:r>
            <a:r>
              <a:rPr lang="en-US" sz="1400" b="0" dirty="0" err="1">
                <a:solidFill>
                  <a:schemeClr val="accent6"/>
                </a:solidFill>
              </a:rPr>
              <a:t>Tobii</a:t>
            </a:r>
            <a:r>
              <a:rPr lang="en-US" sz="1400" b="0" dirty="0">
                <a:solidFill>
                  <a:schemeClr val="accent6"/>
                </a:solidFill>
              </a:rPr>
              <a:t> user manual).</a:t>
            </a:r>
            <a:endParaRPr lang="es-ES" sz="1400" b="0" dirty="0">
              <a:solidFill>
                <a:schemeClr val="accent6"/>
              </a:solidFill>
            </a:endParaRPr>
          </a:p>
        </p:txBody>
      </p:sp>
    </p:spTree>
    <p:extLst>
      <p:ext uri="{BB962C8B-B14F-4D97-AF65-F5344CB8AC3E}">
        <p14:creationId xmlns:p14="http://schemas.microsoft.com/office/powerpoint/2010/main" val="3466159415"/>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PROGRESS TOWARD OBJECTIVE COGNITIVE ASSESSMENT</a:t>
            </a:r>
          </a:p>
        </p:txBody>
      </p:sp>
      <p:graphicFrame>
        <p:nvGraphicFramePr>
          <p:cNvPr id="2" name="Tabla 1">
            <a:extLst>
              <a:ext uri="{FF2B5EF4-FFF2-40B4-BE49-F238E27FC236}">
                <a16:creationId xmlns:a16="http://schemas.microsoft.com/office/drawing/2014/main" id="{8093E3B6-52B5-4AB2-8D21-0C0AE99B483E}"/>
              </a:ext>
            </a:extLst>
          </p:cNvPr>
          <p:cNvGraphicFramePr>
            <a:graphicFrameLocks noGrp="1"/>
          </p:cNvGraphicFramePr>
          <p:nvPr>
            <p:extLst>
              <p:ext uri="{D42A27DB-BD31-4B8C-83A1-F6EECF244321}">
                <p14:modId xmlns:p14="http://schemas.microsoft.com/office/powerpoint/2010/main" val="4198874297"/>
              </p:ext>
            </p:extLst>
          </p:nvPr>
        </p:nvGraphicFramePr>
        <p:xfrm>
          <a:off x="647564" y="1988840"/>
          <a:ext cx="7848871" cy="3024336"/>
        </p:xfrm>
        <a:graphic>
          <a:graphicData uri="http://schemas.openxmlformats.org/drawingml/2006/table">
            <a:tbl>
              <a:tblPr firstRow="1" firstCol="1" bandRow="1">
                <a:tableStyleId>{5C22544A-7EE6-4342-B048-85BDC9FD1C3A}</a:tableStyleId>
              </a:tblPr>
              <a:tblGrid>
                <a:gridCol w="2083273">
                  <a:extLst>
                    <a:ext uri="{9D8B030D-6E8A-4147-A177-3AD203B41FA5}">
                      <a16:colId xmlns:a16="http://schemas.microsoft.com/office/drawing/2014/main" val="1237322837"/>
                    </a:ext>
                  </a:extLst>
                </a:gridCol>
                <a:gridCol w="5765598">
                  <a:extLst>
                    <a:ext uri="{9D8B030D-6E8A-4147-A177-3AD203B41FA5}">
                      <a16:colId xmlns:a16="http://schemas.microsoft.com/office/drawing/2014/main" val="490371804"/>
                    </a:ext>
                  </a:extLst>
                </a:gridCol>
              </a:tblGrid>
              <a:tr h="334466">
                <a:tc>
                  <a:txBody>
                    <a:bodyPr/>
                    <a:lstStyle/>
                    <a:p>
                      <a:pPr algn="ctr">
                        <a:lnSpc>
                          <a:spcPts val="1400"/>
                        </a:lnSpc>
                        <a:spcBef>
                          <a:spcPts val="1200"/>
                        </a:spcBef>
                        <a:spcAft>
                          <a:spcPts val="0"/>
                        </a:spcAft>
                      </a:pPr>
                      <a:r>
                        <a:rPr lang="en-GB" sz="1400" dirty="0">
                          <a:effectLst/>
                        </a:rPr>
                        <a:t>Outcome</a:t>
                      </a:r>
                      <a:endParaRPr lang="es-ES" sz="1400" dirty="0">
                        <a:effectLst/>
                        <a:latin typeface="Arial" panose="020B0604020202020204" pitchFamily="34" charset="0"/>
                        <a:ea typeface="Calibri" panose="020F0502020204030204" pitchFamily="34" charset="0"/>
                      </a:endParaRPr>
                    </a:p>
                  </a:txBody>
                  <a:tcPr marL="61312" marR="61312" marT="0" marB="0" anchor="ctr"/>
                </a:tc>
                <a:tc>
                  <a:txBody>
                    <a:bodyPr/>
                    <a:lstStyle/>
                    <a:p>
                      <a:pPr algn="ctr">
                        <a:spcBef>
                          <a:spcPts val="1200"/>
                        </a:spcBef>
                        <a:spcAft>
                          <a:spcPts val="0"/>
                        </a:spcAft>
                      </a:pPr>
                      <a:r>
                        <a:rPr lang="en-GB" sz="1400" dirty="0">
                          <a:effectLst/>
                        </a:rPr>
                        <a:t>Description</a:t>
                      </a:r>
                      <a:endParaRPr lang="es-ES" sz="1400" b="1" dirty="0">
                        <a:effectLst/>
                        <a:latin typeface="Arial" panose="020B0604020202020204" pitchFamily="34" charset="0"/>
                      </a:endParaRPr>
                    </a:p>
                  </a:txBody>
                  <a:tcPr marL="61312" marR="61312" marT="0" marB="0" anchor="ctr"/>
                </a:tc>
                <a:extLst>
                  <a:ext uri="{0D108BD9-81ED-4DB2-BD59-A6C34878D82A}">
                    <a16:rowId xmlns:a16="http://schemas.microsoft.com/office/drawing/2014/main" val="3110903670"/>
                  </a:ext>
                </a:extLst>
              </a:tr>
              <a:tr h="426337">
                <a:tc>
                  <a:txBody>
                    <a:bodyPr/>
                    <a:lstStyle/>
                    <a:p>
                      <a:pPr algn="l">
                        <a:lnSpc>
                          <a:spcPts val="1400"/>
                        </a:lnSpc>
                        <a:spcBef>
                          <a:spcPts val="1200"/>
                        </a:spcBef>
                        <a:spcAft>
                          <a:spcPts val="0"/>
                        </a:spcAft>
                      </a:pPr>
                      <a:r>
                        <a:rPr lang="pl-PL" sz="1400">
                          <a:effectLst/>
                        </a:rPr>
                        <a:t>Number of gaze fixations</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nSpc>
                          <a:spcPts val="1400"/>
                        </a:lnSpc>
                        <a:spcBef>
                          <a:spcPts val="1200"/>
                        </a:spcBef>
                        <a:spcAft>
                          <a:spcPts val="0"/>
                        </a:spcAft>
                      </a:pPr>
                      <a:r>
                        <a:rPr lang="pl-PL" sz="1400" dirty="0">
                          <a:effectLst/>
                        </a:rPr>
                        <a:t>A high number of fixations indicates a lower search efficiency of items on the screen.</a:t>
                      </a:r>
                      <a:endParaRPr lang="es-ES" sz="1400" dirty="0">
                        <a:effectLst/>
                        <a:latin typeface="Arial" panose="020B0604020202020204" pitchFamily="34" charset="0"/>
                        <a:ea typeface="Times New Roman" panose="02020603050405020304" pitchFamily="18" charset="0"/>
                      </a:endParaRPr>
                    </a:p>
                  </a:txBody>
                  <a:tcPr marL="61312" marR="61312" marT="0" marB="0" anchor="ctr"/>
                </a:tc>
                <a:extLst>
                  <a:ext uri="{0D108BD9-81ED-4DB2-BD59-A6C34878D82A}">
                    <a16:rowId xmlns:a16="http://schemas.microsoft.com/office/drawing/2014/main" val="2560778205"/>
                  </a:ext>
                </a:extLst>
              </a:tr>
              <a:tr h="426337">
                <a:tc>
                  <a:txBody>
                    <a:bodyPr/>
                    <a:lstStyle/>
                    <a:p>
                      <a:pPr algn="l">
                        <a:lnSpc>
                          <a:spcPts val="1400"/>
                        </a:lnSpc>
                        <a:spcBef>
                          <a:spcPts val="1200"/>
                        </a:spcBef>
                        <a:spcAft>
                          <a:spcPts val="0"/>
                        </a:spcAft>
                      </a:pPr>
                      <a:r>
                        <a:rPr lang="pl-PL" sz="1400">
                          <a:effectLst/>
                        </a:rPr>
                        <a:t>Average time of gaze fixation</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pPr>
                      <a:r>
                        <a:rPr lang="pl-PL" sz="1400" dirty="0">
                          <a:effectLst/>
                        </a:rPr>
                        <a:t>Long fixations are usually indicative of the difficulty of the participant in extracting the stimulus information.</a:t>
                      </a:r>
                      <a:endParaRPr lang="es-ES" sz="1400" dirty="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2679796283"/>
                  </a:ext>
                </a:extLst>
              </a:tr>
              <a:tr h="639505">
                <a:tc>
                  <a:txBody>
                    <a:bodyPr/>
                    <a:lstStyle/>
                    <a:p>
                      <a:pPr algn="l">
                        <a:lnSpc>
                          <a:spcPts val="1400"/>
                        </a:lnSpc>
                        <a:spcBef>
                          <a:spcPts val="1200"/>
                        </a:spcBef>
                        <a:spcAft>
                          <a:spcPts val="0"/>
                        </a:spcAft>
                      </a:pPr>
                      <a:r>
                        <a:rPr lang="pl-PL" sz="1400">
                          <a:effectLst/>
                        </a:rPr>
                        <a:t>Number of fixations of the gaze in each area of interest</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pPr>
                      <a:r>
                        <a:rPr lang="pl-PL" sz="1400" dirty="0">
                          <a:effectLst/>
                        </a:rPr>
                        <a:t>The number of gaze fixations in a special element of the stimulus should reflect the importance of that element. Most important elements will receive a greater number of fixations.</a:t>
                      </a:r>
                      <a:endParaRPr lang="es-ES" sz="1400" dirty="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615550392"/>
                  </a:ext>
                </a:extLst>
              </a:tr>
              <a:tr h="639505">
                <a:tc>
                  <a:txBody>
                    <a:bodyPr/>
                    <a:lstStyle/>
                    <a:p>
                      <a:pPr algn="l">
                        <a:lnSpc>
                          <a:spcPts val="1400"/>
                        </a:lnSpc>
                        <a:spcBef>
                          <a:spcPts val="1200"/>
                        </a:spcBef>
                        <a:spcAft>
                          <a:spcPts val="0"/>
                        </a:spcAft>
                      </a:pPr>
                      <a:r>
                        <a:rPr lang="pl-PL" sz="1400">
                          <a:effectLst/>
                        </a:rPr>
                        <a:t>Time percentage of the gaze in each area of interest</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tabLst>
                          <a:tab pos="449580" algn="l"/>
                        </a:tabLst>
                      </a:pPr>
                      <a:r>
                        <a:rPr lang="pl-PL" sz="1400">
                          <a:effectLst/>
                        </a:rPr>
                        <a:t>The proportion of time looking at a particular element of the stimulus could reflect the importance of that element.</a:t>
                      </a:r>
                      <a:endParaRPr lang="es-ES" sz="140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635483103"/>
                  </a:ext>
                </a:extLst>
              </a:tr>
              <a:tr h="558186">
                <a:tc>
                  <a:txBody>
                    <a:bodyPr/>
                    <a:lstStyle/>
                    <a:p>
                      <a:pPr algn="l">
                        <a:lnSpc>
                          <a:spcPts val="1400"/>
                        </a:lnSpc>
                        <a:spcBef>
                          <a:spcPts val="1200"/>
                        </a:spcBef>
                        <a:spcAft>
                          <a:spcPts val="0"/>
                        </a:spcAft>
                      </a:pPr>
                      <a:r>
                        <a:rPr lang="en-US" sz="1400">
                          <a:effectLst/>
                        </a:rPr>
                        <a:t>Spontaneous eye-blink rate</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tabLst>
                          <a:tab pos="449580" algn="l"/>
                        </a:tabLst>
                      </a:pPr>
                      <a:r>
                        <a:rPr lang="en-GB" sz="1400" dirty="0">
                          <a:effectLst/>
                        </a:rPr>
                        <a:t>C</a:t>
                      </a:r>
                      <a:r>
                        <a:rPr lang="en-US" sz="1400" dirty="0" err="1">
                          <a:effectLst/>
                        </a:rPr>
                        <a:t>orrelates</a:t>
                      </a:r>
                      <a:r>
                        <a:rPr lang="en-US" sz="1400" dirty="0">
                          <a:effectLst/>
                        </a:rPr>
                        <a:t> with levels of dopamine in the central nervous system and can reveal processes underlying learning and goal-directed behavior.</a:t>
                      </a:r>
                      <a:endParaRPr lang="es-ES" sz="1400" dirty="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4061597855"/>
                  </a:ext>
                </a:extLst>
              </a:tr>
            </a:tbl>
          </a:graphicData>
        </a:graphic>
      </p:graphicFrame>
      <p:sp>
        <p:nvSpPr>
          <p:cNvPr id="15" name="Rectángulo 14">
            <a:extLst>
              <a:ext uri="{FF2B5EF4-FFF2-40B4-BE49-F238E27FC236}">
                <a16:creationId xmlns:a16="http://schemas.microsoft.com/office/drawing/2014/main" id="{73346B5A-6C91-47A8-9306-783058DA8E44}"/>
              </a:ext>
            </a:extLst>
          </p:cNvPr>
          <p:cNvSpPr/>
          <p:nvPr/>
        </p:nvSpPr>
        <p:spPr>
          <a:xfrm>
            <a:off x="2315932" y="5212671"/>
            <a:ext cx="4710905" cy="307777"/>
          </a:xfrm>
          <a:prstGeom prst="rect">
            <a:avLst/>
          </a:prstGeom>
        </p:spPr>
        <p:txBody>
          <a:bodyPr wrap="none">
            <a:spAutoFit/>
          </a:bodyPr>
          <a:lstStyle/>
          <a:p>
            <a:r>
              <a:rPr lang="en-GB" sz="1400" b="0" dirty="0">
                <a:solidFill>
                  <a:schemeClr val="accent6"/>
                </a:solidFill>
              </a:rPr>
              <a:t>Table 2.1: </a:t>
            </a:r>
            <a:r>
              <a:rPr lang="pl-PL" sz="1400" b="0" dirty="0">
                <a:solidFill>
                  <a:schemeClr val="accent6"/>
                </a:solidFill>
              </a:rPr>
              <a:t>Results from eye-tracking system assessment</a:t>
            </a:r>
            <a:r>
              <a:rPr lang="es-ES" sz="1400" b="0" dirty="0">
                <a:solidFill>
                  <a:schemeClr val="accent6"/>
                </a:solidFill>
              </a:rPr>
              <a:t>.</a:t>
            </a:r>
          </a:p>
        </p:txBody>
      </p:sp>
    </p:spTree>
    <p:extLst>
      <p:ext uri="{BB962C8B-B14F-4D97-AF65-F5344CB8AC3E}">
        <p14:creationId xmlns:p14="http://schemas.microsoft.com/office/powerpoint/2010/main" val="966292166"/>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PROGRESS TOWARD OBJECTIVE COGNITIVE ASSESSMENT</a:t>
            </a:r>
          </a:p>
        </p:txBody>
      </p:sp>
      <p:graphicFrame>
        <p:nvGraphicFramePr>
          <p:cNvPr id="3" name="Tabla 2">
            <a:extLst>
              <a:ext uri="{FF2B5EF4-FFF2-40B4-BE49-F238E27FC236}">
                <a16:creationId xmlns:a16="http://schemas.microsoft.com/office/drawing/2014/main" id="{35C52686-5541-4826-AA75-CAC43A8CD1AF}"/>
              </a:ext>
            </a:extLst>
          </p:cNvPr>
          <p:cNvGraphicFramePr>
            <a:graphicFrameLocks noGrp="1"/>
          </p:cNvGraphicFramePr>
          <p:nvPr>
            <p:extLst>
              <p:ext uri="{D42A27DB-BD31-4B8C-83A1-F6EECF244321}">
                <p14:modId xmlns:p14="http://schemas.microsoft.com/office/powerpoint/2010/main" val="949976925"/>
              </p:ext>
            </p:extLst>
          </p:nvPr>
        </p:nvGraphicFramePr>
        <p:xfrm>
          <a:off x="628650" y="2204865"/>
          <a:ext cx="7848871" cy="2808311"/>
        </p:xfrm>
        <a:graphic>
          <a:graphicData uri="http://schemas.openxmlformats.org/drawingml/2006/table">
            <a:tbl>
              <a:tblPr firstRow="1" firstCol="1" bandRow="1">
                <a:tableStyleId>{5C22544A-7EE6-4342-B048-85BDC9FD1C3A}</a:tableStyleId>
              </a:tblPr>
              <a:tblGrid>
                <a:gridCol w="2083273">
                  <a:extLst>
                    <a:ext uri="{9D8B030D-6E8A-4147-A177-3AD203B41FA5}">
                      <a16:colId xmlns:a16="http://schemas.microsoft.com/office/drawing/2014/main" val="3965931344"/>
                    </a:ext>
                  </a:extLst>
                </a:gridCol>
                <a:gridCol w="5765598">
                  <a:extLst>
                    <a:ext uri="{9D8B030D-6E8A-4147-A177-3AD203B41FA5}">
                      <a16:colId xmlns:a16="http://schemas.microsoft.com/office/drawing/2014/main" val="3644792340"/>
                    </a:ext>
                  </a:extLst>
                </a:gridCol>
              </a:tblGrid>
              <a:tr h="1443489">
                <a:tc>
                  <a:txBody>
                    <a:bodyPr/>
                    <a:lstStyle/>
                    <a:p>
                      <a:pPr algn="l">
                        <a:lnSpc>
                          <a:spcPts val="1400"/>
                        </a:lnSpc>
                        <a:spcBef>
                          <a:spcPts val="1200"/>
                        </a:spcBef>
                        <a:spcAft>
                          <a:spcPts val="0"/>
                        </a:spcAft>
                      </a:pPr>
                      <a:r>
                        <a:rPr lang="en-US" sz="1400">
                          <a:effectLst/>
                        </a:rPr>
                        <a:t>Pupil dilation</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just">
                        <a:lnSpc>
                          <a:spcPts val="1400"/>
                        </a:lnSpc>
                        <a:spcBef>
                          <a:spcPts val="1200"/>
                        </a:spcBef>
                        <a:spcAft>
                          <a:spcPts val="0"/>
                        </a:spcAft>
                      </a:pPr>
                      <a:r>
                        <a:rPr lang="en-GB" sz="1400" b="0" dirty="0">
                          <a:solidFill>
                            <a:schemeClr val="tx1"/>
                          </a:solidFill>
                          <a:effectLst/>
                        </a:rPr>
                        <a:t>The pupils of the eye not only constrict in response to light and dilate in response to darkness; in children as well as adults, they also dilate during autonomic arousal and mental activity. </a:t>
                      </a:r>
                      <a:r>
                        <a:rPr lang="en-GB" sz="1400" b="0" dirty="0" err="1">
                          <a:solidFill>
                            <a:schemeClr val="tx1"/>
                          </a:solidFill>
                          <a:effectLst/>
                        </a:rPr>
                        <a:t>Thereason</a:t>
                      </a:r>
                      <a:r>
                        <a:rPr lang="en-GB" sz="1400" b="0" dirty="0">
                          <a:solidFill>
                            <a:schemeClr val="tx1"/>
                          </a:solidFill>
                          <a:effectLst/>
                        </a:rPr>
                        <a:t> that the pupil responds to arousal and mental activity is </a:t>
                      </a:r>
                      <a:r>
                        <a:rPr lang="en-GB" sz="1400" b="0" dirty="0" err="1">
                          <a:solidFill>
                            <a:schemeClr val="tx1"/>
                          </a:solidFill>
                          <a:effectLst/>
                        </a:rPr>
                        <a:t>thatpupil</a:t>
                      </a:r>
                      <a:r>
                        <a:rPr lang="en-GB" sz="1400" b="0" dirty="0">
                          <a:solidFill>
                            <a:schemeClr val="tx1"/>
                          </a:solidFill>
                          <a:effectLst/>
                        </a:rPr>
                        <a:t> dilation is modulated by the noradrenergic locus coeruleus, implied on the regulation of physiological arousal and cognitive functioning. </a:t>
                      </a:r>
                      <a:endParaRPr lang="es-ES" sz="1400" b="0" dirty="0">
                        <a:solidFill>
                          <a:schemeClr val="tx1"/>
                        </a:solidFill>
                        <a:effectLst/>
                        <a:latin typeface="Arial" panose="020B0604020202020204" pitchFamily="34" charset="0"/>
                        <a:ea typeface="Calibri" panose="020F0502020204030204" pitchFamily="34" charset="0"/>
                      </a:endParaRPr>
                    </a:p>
                  </a:txBody>
                  <a:tcPr marL="61312" marR="61312" marT="0" marB="0" anchor="ctr">
                    <a:solidFill>
                      <a:srgbClr val="E7E7E8"/>
                    </a:solidFill>
                  </a:tcPr>
                </a:tc>
                <a:extLst>
                  <a:ext uri="{0D108BD9-81ED-4DB2-BD59-A6C34878D82A}">
                    <a16:rowId xmlns:a16="http://schemas.microsoft.com/office/drawing/2014/main" val="1632902994"/>
                  </a:ext>
                </a:extLst>
              </a:tr>
              <a:tr h="539972">
                <a:tc>
                  <a:txBody>
                    <a:bodyPr/>
                    <a:lstStyle/>
                    <a:p>
                      <a:pPr algn="l">
                        <a:lnSpc>
                          <a:spcPts val="1400"/>
                        </a:lnSpc>
                        <a:spcBef>
                          <a:spcPts val="1200"/>
                        </a:spcBef>
                        <a:spcAft>
                          <a:spcPts val="0"/>
                        </a:spcAft>
                      </a:pPr>
                      <a:r>
                        <a:rPr lang="en-GB" sz="1400">
                          <a:effectLst/>
                        </a:rPr>
                        <a:t>Gaze trajectory </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pPr>
                      <a:r>
                        <a:rPr lang="en-GB" sz="1400">
                          <a:effectLst/>
                        </a:rPr>
                        <a:t>Circuit of the tracked look during a test. It allows obtaining an order of the places in which the person fixes the sight on the screen.</a:t>
                      </a:r>
                      <a:endParaRPr lang="es-ES" sz="140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2190229480"/>
                  </a:ext>
                </a:extLst>
              </a:tr>
              <a:tr h="824850">
                <a:tc>
                  <a:txBody>
                    <a:bodyPr/>
                    <a:lstStyle/>
                    <a:p>
                      <a:pPr algn="l">
                        <a:lnSpc>
                          <a:spcPts val="1400"/>
                        </a:lnSpc>
                        <a:spcBef>
                          <a:spcPts val="1200"/>
                        </a:spcBef>
                        <a:spcAft>
                          <a:spcPts val="0"/>
                        </a:spcAft>
                      </a:pPr>
                      <a:r>
                        <a:rPr lang="en-GB" sz="1400">
                          <a:effectLst/>
                        </a:rPr>
                        <a:t>Blink rate</a:t>
                      </a:r>
                      <a:endParaRPr lang="es-ES" sz="1400">
                        <a:effectLst/>
                        <a:latin typeface="Arial" panose="020B0604020202020204" pitchFamily="34" charset="0"/>
                        <a:ea typeface="Calibri" panose="020F0502020204030204" pitchFamily="34" charset="0"/>
                      </a:endParaRPr>
                    </a:p>
                  </a:txBody>
                  <a:tcPr marL="61312" marR="61312" marT="0" marB="0" anchor="ctr"/>
                </a:tc>
                <a:tc>
                  <a:txBody>
                    <a:bodyPr/>
                    <a:lstStyle/>
                    <a:p>
                      <a:pPr algn="l">
                        <a:lnSpc>
                          <a:spcPts val="1400"/>
                        </a:lnSpc>
                        <a:spcBef>
                          <a:spcPts val="1200"/>
                        </a:spcBef>
                        <a:spcAft>
                          <a:spcPts val="0"/>
                        </a:spcAft>
                      </a:pPr>
                      <a:r>
                        <a:rPr lang="en-GB" sz="1400" dirty="0">
                          <a:effectLst/>
                        </a:rPr>
                        <a:t>Frequency at which the eyelids open and close. Serve as a non-invasive, indirect measure of dopamine activity in the central nervous system. This neurotransmitter is involved in learning, working memory, and goal-oriented </a:t>
                      </a:r>
                      <a:r>
                        <a:rPr lang="en-GB" sz="1400" dirty="0" err="1">
                          <a:effectLst/>
                        </a:rPr>
                        <a:t>behavior</a:t>
                      </a:r>
                      <a:r>
                        <a:rPr lang="en-GB" sz="1400" dirty="0">
                          <a:effectLst/>
                        </a:rPr>
                        <a:t>. </a:t>
                      </a:r>
                      <a:endParaRPr lang="es-ES" sz="1400" dirty="0">
                        <a:effectLst/>
                        <a:latin typeface="Arial" panose="020B0604020202020204" pitchFamily="34" charset="0"/>
                        <a:ea typeface="Calibri" panose="020F0502020204030204" pitchFamily="34" charset="0"/>
                      </a:endParaRPr>
                    </a:p>
                  </a:txBody>
                  <a:tcPr marL="61312" marR="61312" marT="0" marB="0" anchor="ctr"/>
                </a:tc>
                <a:extLst>
                  <a:ext uri="{0D108BD9-81ED-4DB2-BD59-A6C34878D82A}">
                    <a16:rowId xmlns:a16="http://schemas.microsoft.com/office/drawing/2014/main" val="3993040557"/>
                  </a:ext>
                </a:extLst>
              </a:tr>
            </a:tbl>
          </a:graphicData>
        </a:graphic>
      </p:graphicFrame>
      <p:graphicFrame>
        <p:nvGraphicFramePr>
          <p:cNvPr id="4" name="Tabla 3">
            <a:extLst>
              <a:ext uri="{FF2B5EF4-FFF2-40B4-BE49-F238E27FC236}">
                <a16:creationId xmlns:a16="http://schemas.microsoft.com/office/drawing/2014/main" id="{BDDB8B29-629F-4441-B58E-228973C4E708}"/>
              </a:ext>
            </a:extLst>
          </p:cNvPr>
          <p:cNvGraphicFramePr>
            <a:graphicFrameLocks noGrp="1"/>
          </p:cNvGraphicFramePr>
          <p:nvPr>
            <p:extLst>
              <p:ext uri="{D42A27DB-BD31-4B8C-83A1-F6EECF244321}">
                <p14:modId xmlns:p14="http://schemas.microsoft.com/office/powerpoint/2010/main" val="894543269"/>
              </p:ext>
            </p:extLst>
          </p:nvPr>
        </p:nvGraphicFramePr>
        <p:xfrm>
          <a:off x="628650" y="1991504"/>
          <a:ext cx="7848871" cy="221882"/>
        </p:xfrm>
        <a:graphic>
          <a:graphicData uri="http://schemas.openxmlformats.org/drawingml/2006/table">
            <a:tbl>
              <a:tblPr firstRow="1" firstCol="1" bandRow="1">
                <a:tableStyleId>{5C22544A-7EE6-4342-B048-85BDC9FD1C3A}</a:tableStyleId>
              </a:tblPr>
              <a:tblGrid>
                <a:gridCol w="2083273">
                  <a:extLst>
                    <a:ext uri="{9D8B030D-6E8A-4147-A177-3AD203B41FA5}">
                      <a16:colId xmlns:a16="http://schemas.microsoft.com/office/drawing/2014/main" val="3099084185"/>
                    </a:ext>
                  </a:extLst>
                </a:gridCol>
                <a:gridCol w="5765598">
                  <a:extLst>
                    <a:ext uri="{9D8B030D-6E8A-4147-A177-3AD203B41FA5}">
                      <a16:colId xmlns:a16="http://schemas.microsoft.com/office/drawing/2014/main" val="537168952"/>
                    </a:ext>
                  </a:extLst>
                </a:gridCol>
              </a:tblGrid>
              <a:tr h="221882">
                <a:tc>
                  <a:txBody>
                    <a:bodyPr/>
                    <a:lstStyle/>
                    <a:p>
                      <a:pPr algn="ctr">
                        <a:lnSpc>
                          <a:spcPts val="1400"/>
                        </a:lnSpc>
                        <a:spcBef>
                          <a:spcPts val="1200"/>
                        </a:spcBef>
                        <a:spcAft>
                          <a:spcPts val="0"/>
                        </a:spcAft>
                      </a:pPr>
                      <a:r>
                        <a:rPr lang="en-GB" sz="1400" dirty="0">
                          <a:effectLst/>
                        </a:rPr>
                        <a:t>Outcome</a:t>
                      </a:r>
                      <a:endParaRPr lang="es-ES" sz="1400" dirty="0">
                        <a:effectLst/>
                        <a:latin typeface="Arial" panose="020B0604020202020204" pitchFamily="34" charset="0"/>
                        <a:ea typeface="Calibri" panose="020F0502020204030204" pitchFamily="34" charset="0"/>
                      </a:endParaRPr>
                    </a:p>
                  </a:txBody>
                  <a:tcPr marL="61312" marR="61312" marT="0" marB="0" anchor="ctr"/>
                </a:tc>
                <a:tc>
                  <a:txBody>
                    <a:bodyPr/>
                    <a:lstStyle/>
                    <a:p>
                      <a:pPr algn="ctr">
                        <a:spcBef>
                          <a:spcPts val="1200"/>
                        </a:spcBef>
                        <a:spcAft>
                          <a:spcPts val="0"/>
                        </a:spcAft>
                      </a:pPr>
                      <a:r>
                        <a:rPr lang="en-GB" sz="1400" dirty="0">
                          <a:effectLst/>
                        </a:rPr>
                        <a:t>Description</a:t>
                      </a:r>
                      <a:endParaRPr lang="es-ES" sz="1400" b="1" dirty="0">
                        <a:effectLst/>
                        <a:latin typeface="Arial" panose="020B0604020202020204" pitchFamily="34" charset="0"/>
                      </a:endParaRPr>
                    </a:p>
                  </a:txBody>
                  <a:tcPr marL="61312" marR="61312" marT="0" marB="0" anchor="ctr"/>
                </a:tc>
                <a:extLst>
                  <a:ext uri="{0D108BD9-81ED-4DB2-BD59-A6C34878D82A}">
                    <a16:rowId xmlns:a16="http://schemas.microsoft.com/office/drawing/2014/main" val="3433431382"/>
                  </a:ext>
                </a:extLst>
              </a:tr>
            </a:tbl>
          </a:graphicData>
        </a:graphic>
      </p:graphicFrame>
      <p:sp>
        <p:nvSpPr>
          <p:cNvPr id="11" name="Rectángulo 10">
            <a:extLst>
              <a:ext uri="{FF2B5EF4-FFF2-40B4-BE49-F238E27FC236}">
                <a16:creationId xmlns:a16="http://schemas.microsoft.com/office/drawing/2014/main" id="{1D9AECD6-CC19-4603-A2DA-653EB1609A0A}"/>
              </a:ext>
            </a:extLst>
          </p:cNvPr>
          <p:cNvSpPr/>
          <p:nvPr/>
        </p:nvSpPr>
        <p:spPr>
          <a:xfrm>
            <a:off x="2315932" y="5212671"/>
            <a:ext cx="4710905" cy="307777"/>
          </a:xfrm>
          <a:prstGeom prst="rect">
            <a:avLst/>
          </a:prstGeom>
        </p:spPr>
        <p:txBody>
          <a:bodyPr wrap="none">
            <a:spAutoFit/>
          </a:bodyPr>
          <a:lstStyle/>
          <a:p>
            <a:r>
              <a:rPr lang="en-GB" sz="1400" b="0" dirty="0">
                <a:solidFill>
                  <a:schemeClr val="accent6"/>
                </a:solidFill>
              </a:rPr>
              <a:t>Table 2.2: </a:t>
            </a:r>
            <a:r>
              <a:rPr lang="pl-PL" sz="1400" b="0" dirty="0">
                <a:solidFill>
                  <a:schemeClr val="accent6"/>
                </a:solidFill>
              </a:rPr>
              <a:t>Results from eye-tracking system assessment</a:t>
            </a:r>
            <a:r>
              <a:rPr lang="es-ES" sz="1400" b="0" dirty="0">
                <a:solidFill>
                  <a:schemeClr val="accent6"/>
                </a:solidFill>
              </a:rPr>
              <a:t>.</a:t>
            </a:r>
          </a:p>
        </p:txBody>
      </p:sp>
    </p:spTree>
    <p:extLst>
      <p:ext uri="{BB962C8B-B14F-4D97-AF65-F5344CB8AC3E}">
        <p14:creationId xmlns:p14="http://schemas.microsoft.com/office/powerpoint/2010/main" val="3973195936"/>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1446550"/>
          </a:xfrm>
          <a:prstGeom prst="rect">
            <a:avLst/>
          </a:prstGeom>
          <a:noFill/>
        </p:spPr>
        <p:txBody>
          <a:bodyPr wrap="square">
            <a:spAutoFit/>
          </a:bodyPr>
          <a:lstStyle/>
          <a:p>
            <a:pPr algn="ctr">
              <a:defRPr/>
            </a:pPr>
            <a:r>
              <a:rPr lang="en-US" sz="4400" b="0" dirty="0">
                <a:solidFill>
                  <a:schemeClr val="accent2">
                    <a:lumMod val="75000"/>
                  </a:schemeClr>
                </a:solidFill>
              </a:rPr>
              <a:t>3. Cognitive load interference </a:t>
            </a:r>
          </a:p>
          <a:p>
            <a:pPr algn="ctr">
              <a:defRPr/>
            </a:pPr>
            <a:r>
              <a:rPr lang="en-US" sz="4400" b="0" dirty="0">
                <a:solidFill>
                  <a:schemeClr val="accent2">
                    <a:lumMod val="75000"/>
                  </a:schemeClr>
                </a:solidFill>
              </a:rPr>
              <a:t>on motor performance</a:t>
            </a:r>
          </a:p>
        </p:txBody>
      </p:sp>
      <p:sp>
        <p:nvSpPr>
          <p:cNvPr id="11" name="10 Rectángulo redondeado"/>
          <p:cNvSpPr/>
          <p:nvPr/>
        </p:nvSpPr>
        <p:spPr bwMode="auto">
          <a:xfrm>
            <a:off x="827584" y="3212976"/>
            <a:ext cx="7416824" cy="1518558"/>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Importance of cognitive abilities in the performance of motor task. </a:t>
            </a:r>
          </a:p>
        </p:txBody>
      </p:sp>
    </p:spTree>
    <p:extLst>
      <p:ext uri="{BB962C8B-B14F-4D97-AF65-F5344CB8AC3E}">
        <p14:creationId xmlns:p14="http://schemas.microsoft.com/office/powerpoint/2010/main" val="896448579"/>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1">
            <a:extLst>
              <a:ext uri="{FF2B5EF4-FFF2-40B4-BE49-F238E27FC236}">
                <a16:creationId xmlns:a16="http://schemas.microsoft.com/office/drawing/2014/main" id="{F9727BB1-920F-4B58-9EAB-6A8A6FD69932}"/>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Importance of cognitive abilities in the performance of motor task. </a:t>
            </a:r>
          </a:p>
        </p:txBody>
      </p:sp>
      <p:sp>
        <p:nvSpPr>
          <p:cNvPr id="5" name="Prostokąt 3">
            <a:extLst>
              <a:ext uri="{FF2B5EF4-FFF2-40B4-BE49-F238E27FC236}">
                <a16:creationId xmlns:a16="http://schemas.microsoft.com/office/drawing/2014/main" id="{3019FB4A-7304-452E-953F-5D5F438996FE}"/>
              </a:ext>
            </a:extLst>
          </p:cNvPr>
          <p:cNvSpPr/>
          <p:nvPr/>
        </p:nvSpPr>
        <p:spPr>
          <a:xfrm>
            <a:off x="2411760" y="3284984"/>
            <a:ext cx="4248472" cy="769441"/>
          </a:xfrm>
          <a:prstGeom prst="rect">
            <a:avLst/>
          </a:prstGeom>
          <a:noFill/>
        </p:spPr>
        <p:txBody>
          <a:bodyPr wrap="square">
            <a:spAutoFit/>
          </a:bodyPr>
          <a:lstStyle/>
          <a:p>
            <a:pPr marL="742950" indent="-742950" algn="ctr">
              <a:buFont typeface="+mj-lt"/>
              <a:buAutoNum type="arabicPeriod" startAt="2"/>
              <a:defRPr/>
            </a:pPr>
            <a:r>
              <a:rPr lang="en-US" sz="4400" b="0" dirty="0">
                <a:solidFill>
                  <a:schemeClr val="accent2">
                    <a:lumMod val="75000"/>
                  </a:schemeClr>
                </a:solidFill>
              </a:rPr>
              <a:t>Cognition</a:t>
            </a:r>
          </a:p>
        </p:txBody>
      </p:sp>
      <p:sp>
        <p:nvSpPr>
          <p:cNvPr id="6" name="8 Rectángulo redondeado">
            <a:extLst>
              <a:ext uri="{FF2B5EF4-FFF2-40B4-BE49-F238E27FC236}">
                <a16:creationId xmlns:a16="http://schemas.microsoft.com/office/drawing/2014/main" id="{2183EC7C-8931-4271-AD8C-D80B91BF5485}"/>
              </a:ext>
            </a:extLst>
          </p:cNvPr>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4262556909"/>
      </p:ext>
    </p:extLst>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3. COGNITIVE LOAD INTERFERENCE ON MOTOR PERFORMANCE</a:t>
            </a:r>
          </a:p>
        </p:txBody>
      </p:sp>
      <p:sp>
        <p:nvSpPr>
          <p:cNvPr id="9" name="Prostokąt 3">
            <a:extLst>
              <a:ext uri="{FF2B5EF4-FFF2-40B4-BE49-F238E27FC236}">
                <a16:creationId xmlns:a16="http://schemas.microsoft.com/office/drawing/2014/main" id="{3BF70A0C-FA6D-4828-ADD5-436C176904FE}"/>
              </a:ext>
            </a:extLst>
          </p:cNvPr>
          <p:cNvSpPr/>
          <p:nvPr/>
        </p:nvSpPr>
        <p:spPr>
          <a:xfrm>
            <a:off x="539750" y="1628800"/>
            <a:ext cx="8244718" cy="4093428"/>
          </a:xfrm>
          <a:prstGeom prst="rect">
            <a:avLst/>
          </a:prstGeom>
        </p:spPr>
        <p:txBody>
          <a:bodyPr wrap="square">
            <a:spAutoFit/>
          </a:bodyPr>
          <a:lstStyle/>
          <a:p>
            <a:pPr>
              <a:spcBef>
                <a:spcPts val="1200"/>
              </a:spcBef>
              <a:defRPr/>
            </a:pPr>
            <a:r>
              <a:rPr lang="es-ES" sz="2000" b="0" dirty="0" err="1">
                <a:solidFill>
                  <a:schemeClr val="accent6"/>
                </a:solidFill>
              </a:rPr>
              <a:t>The</a:t>
            </a:r>
            <a:r>
              <a:rPr lang="es-ES" sz="2000" b="0" dirty="0">
                <a:solidFill>
                  <a:schemeClr val="accent6"/>
                </a:solidFill>
              </a:rPr>
              <a:t> </a:t>
            </a:r>
            <a:r>
              <a:rPr lang="es-ES" sz="2000" b="0" dirty="0" err="1">
                <a:solidFill>
                  <a:schemeClr val="accent6"/>
                </a:solidFill>
              </a:rPr>
              <a:t>cognitive</a:t>
            </a:r>
            <a:r>
              <a:rPr lang="es-ES" sz="2000" b="0" dirty="0">
                <a:solidFill>
                  <a:schemeClr val="accent6"/>
                </a:solidFill>
              </a:rPr>
              <a:t> load can alter motor </a:t>
            </a:r>
            <a:r>
              <a:rPr lang="es-ES" sz="2000" b="0" dirty="0" err="1">
                <a:solidFill>
                  <a:schemeClr val="accent6"/>
                </a:solidFill>
              </a:rPr>
              <a:t>task</a:t>
            </a:r>
            <a:r>
              <a:rPr lang="es-ES" sz="2000" b="0" dirty="0">
                <a:solidFill>
                  <a:schemeClr val="accent6"/>
                </a:solidFill>
              </a:rPr>
              <a:t> </a:t>
            </a:r>
            <a:r>
              <a:rPr lang="es-ES" sz="2000" b="0" dirty="0" err="1">
                <a:solidFill>
                  <a:schemeClr val="accent6"/>
                </a:solidFill>
              </a:rPr>
              <a:t>development</a:t>
            </a:r>
            <a:r>
              <a:rPr lang="es-ES" sz="2000" b="0" dirty="0">
                <a:solidFill>
                  <a:schemeClr val="accent6"/>
                </a:solidFill>
              </a:rPr>
              <a:t>.</a:t>
            </a:r>
          </a:p>
          <a:p>
            <a:pPr>
              <a:spcBef>
                <a:spcPts val="1200"/>
              </a:spcBef>
              <a:defRPr/>
            </a:pPr>
            <a:endParaRPr lang="es-ES" sz="2000" b="0" dirty="0">
              <a:solidFill>
                <a:schemeClr val="accent6"/>
              </a:solidFill>
            </a:endParaRPr>
          </a:p>
          <a:p>
            <a:pPr>
              <a:spcBef>
                <a:spcPts val="1200"/>
              </a:spcBef>
              <a:defRPr/>
            </a:pPr>
            <a:r>
              <a:rPr lang="es-ES" sz="2000" b="0" dirty="0" err="1">
                <a:solidFill>
                  <a:schemeClr val="accent6"/>
                </a:solidFill>
              </a:rPr>
              <a:t>Several</a:t>
            </a:r>
            <a:r>
              <a:rPr lang="es-ES" sz="2000" b="0" dirty="0">
                <a:solidFill>
                  <a:schemeClr val="accent6"/>
                </a:solidFill>
              </a:rPr>
              <a:t> </a:t>
            </a:r>
            <a:r>
              <a:rPr lang="es-ES" sz="2000" b="0" dirty="0" err="1">
                <a:solidFill>
                  <a:schemeClr val="accent6"/>
                </a:solidFill>
              </a:rPr>
              <a:t>task</a:t>
            </a:r>
            <a:r>
              <a:rPr lang="es-ES" sz="2000" b="0" dirty="0">
                <a:solidFill>
                  <a:schemeClr val="accent6"/>
                </a:solidFill>
              </a:rPr>
              <a:t> at </a:t>
            </a:r>
            <a:r>
              <a:rPr lang="es-ES" sz="2000" b="0" dirty="0" err="1">
                <a:solidFill>
                  <a:schemeClr val="accent6"/>
                </a:solidFill>
              </a:rPr>
              <a:t>the</a:t>
            </a:r>
            <a:r>
              <a:rPr lang="es-ES" sz="2000" b="0" dirty="0">
                <a:solidFill>
                  <a:schemeClr val="accent6"/>
                </a:solidFill>
              </a:rPr>
              <a:t> </a:t>
            </a:r>
            <a:r>
              <a:rPr lang="es-ES" sz="2000" b="0" dirty="0" err="1">
                <a:solidFill>
                  <a:schemeClr val="accent6"/>
                </a:solidFill>
              </a:rPr>
              <a:t>same</a:t>
            </a:r>
            <a:r>
              <a:rPr lang="es-ES" sz="2000" b="0" dirty="0">
                <a:solidFill>
                  <a:schemeClr val="accent6"/>
                </a:solidFill>
              </a:rPr>
              <a:t> time </a:t>
            </a:r>
            <a:r>
              <a:rPr lang="es-ES" sz="2000" b="0" dirty="0" err="1">
                <a:solidFill>
                  <a:schemeClr val="accent6"/>
                </a:solidFill>
              </a:rPr>
              <a:t>examples</a:t>
            </a:r>
            <a:r>
              <a:rPr lang="es-ES" sz="2000" b="0" dirty="0">
                <a:solidFill>
                  <a:schemeClr val="accent6"/>
                </a:solidFill>
              </a:rPr>
              <a:t>:</a:t>
            </a:r>
          </a:p>
          <a:p>
            <a:pPr marL="342900" indent="-342900">
              <a:spcBef>
                <a:spcPts val="1200"/>
              </a:spcBef>
              <a:buFont typeface="Wingdings" panose="05000000000000000000" pitchFamily="2" charset="2"/>
              <a:buChar char="Ø"/>
              <a:defRPr/>
            </a:pPr>
            <a:r>
              <a:rPr lang="es-ES" sz="2000" b="0" dirty="0" err="1">
                <a:solidFill>
                  <a:schemeClr val="accent6"/>
                </a:solidFill>
              </a:rPr>
              <a:t>Multiple</a:t>
            </a:r>
            <a:r>
              <a:rPr lang="es-ES" sz="2000" b="0" dirty="0">
                <a:solidFill>
                  <a:schemeClr val="accent6"/>
                </a:solidFill>
              </a:rPr>
              <a:t> </a:t>
            </a:r>
            <a:r>
              <a:rPr lang="es-ES" sz="2000" b="0" dirty="0" err="1">
                <a:solidFill>
                  <a:schemeClr val="accent6"/>
                </a:solidFill>
              </a:rPr>
              <a:t>cognitive</a:t>
            </a:r>
            <a:r>
              <a:rPr lang="es-ES" sz="2000" b="0" dirty="0">
                <a:solidFill>
                  <a:schemeClr val="accent6"/>
                </a:solidFill>
              </a:rPr>
              <a:t> </a:t>
            </a:r>
            <a:r>
              <a:rPr lang="es-ES" sz="2000" b="0" dirty="0" err="1">
                <a:solidFill>
                  <a:schemeClr val="accent6"/>
                </a:solidFill>
              </a:rPr>
              <a:t>task</a:t>
            </a:r>
            <a:r>
              <a:rPr lang="es-ES" sz="2000" b="0" dirty="0">
                <a:solidFill>
                  <a:schemeClr val="accent6"/>
                </a:solidFill>
              </a:rPr>
              <a:t>. </a:t>
            </a:r>
          </a:p>
          <a:p>
            <a:pPr marL="800100" lvl="1" indent="-342900">
              <a:spcBef>
                <a:spcPts val="1200"/>
              </a:spcBef>
              <a:buFont typeface="Courier New" panose="02070309020205020404" pitchFamily="49" charset="0"/>
              <a:buChar char="o"/>
              <a:defRPr/>
            </a:pPr>
            <a:r>
              <a:rPr lang="es-ES" sz="2000" b="0" dirty="0" err="1">
                <a:solidFill>
                  <a:schemeClr val="accent6"/>
                </a:solidFill>
              </a:rPr>
              <a:t>While</a:t>
            </a:r>
            <a:r>
              <a:rPr lang="es-ES" sz="2000" b="0" dirty="0">
                <a:solidFill>
                  <a:schemeClr val="accent6"/>
                </a:solidFill>
              </a:rPr>
              <a:t> </a:t>
            </a:r>
            <a:r>
              <a:rPr lang="es-ES" sz="2000" b="0" dirty="0" err="1">
                <a:solidFill>
                  <a:schemeClr val="accent6"/>
                </a:solidFill>
              </a:rPr>
              <a:t>people</a:t>
            </a:r>
            <a:r>
              <a:rPr lang="es-ES" sz="2000" b="0" dirty="0">
                <a:solidFill>
                  <a:schemeClr val="accent6"/>
                </a:solidFill>
              </a:rPr>
              <a:t> </a:t>
            </a:r>
            <a:r>
              <a:rPr lang="es-ES" sz="2000" b="0" dirty="0" err="1">
                <a:solidFill>
                  <a:schemeClr val="accent6"/>
                </a:solidFill>
              </a:rPr>
              <a:t>walk</a:t>
            </a:r>
            <a:r>
              <a:rPr lang="es-ES" sz="2000" b="0" dirty="0">
                <a:solidFill>
                  <a:schemeClr val="accent6"/>
                </a:solidFill>
              </a:rPr>
              <a:t> and </a:t>
            </a:r>
            <a:r>
              <a:rPr lang="es-ES" sz="2000" b="0" dirty="0" err="1">
                <a:solidFill>
                  <a:schemeClr val="accent6"/>
                </a:solidFill>
              </a:rPr>
              <a:t>think</a:t>
            </a:r>
            <a:r>
              <a:rPr lang="es-ES" sz="2000" b="0" dirty="0">
                <a:solidFill>
                  <a:schemeClr val="accent6"/>
                </a:solidFill>
              </a:rPr>
              <a:t> </a:t>
            </a:r>
            <a:r>
              <a:rPr lang="es-ES" sz="2000" b="0" dirty="0" err="1">
                <a:solidFill>
                  <a:schemeClr val="accent6"/>
                </a:solidFill>
              </a:rPr>
              <a:t>about</a:t>
            </a:r>
            <a:r>
              <a:rPr lang="es-ES" sz="2000" b="0" dirty="0">
                <a:solidFill>
                  <a:schemeClr val="accent6"/>
                </a:solidFill>
              </a:rPr>
              <a:t> a </a:t>
            </a:r>
            <a:r>
              <a:rPr lang="es-ES" sz="2000" b="0" dirty="0" err="1">
                <a:solidFill>
                  <a:schemeClr val="accent6"/>
                </a:solidFill>
              </a:rPr>
              <a:t>destination</a:t>
            </a:r>
            <a:r>
              <a:rPr lang="es-ES" sz="2000" b="0" dirty="0">
                <a:solidFill>
                  <a:schemeClr val="accent6"/>
                </a:solidFill>
              </a:rPr>
              <a:t>.</a:t>
            </a:r>
          </a:p>
          <a:p>
            <a:pPr marL="800100" lvl="1" indent="-342900">
              <a:spcBef>
                <a:spcPts val="1200"/>
              </a:spcBef>
              <a:buFont typeface="Courier New" panose="02070309020205020404" pitchFamily="49" charset="0"/>
              <a:buChar char="o"/>
              <a:defRPr/>
            </a:pPr>
            <a:r>
              <a:rPr lang="es-ES" sz="2000" b="0" dirty="0" err="1">
                <a:solidFill>
                  <a:schemeClr val="accent6"/>
                </a:solidFill>
              </a:rPr>
              <a:t>While</a:t>
            </a:r>
            <a:r>
              <a:rPr lang="es-ES" sz="2000" b="0" dirty="0">
                <a:solidFill>
                  <a:schemeClr val="accent6"/>
                </a:solidFill>
              </a:rPr>
              <a:t> </a:t>
            </a:r>
            <a:r>
              <a:rPr lang="es-ES" sz="2000" b="0" dirty="0" err="1">
                <a:solidFill>
                  <a:schemeClr val="accent6"/>
                </a:solidFill>
              </a:rPr>
              <a:t>people</a:t>
            </a:r>
            <a:r>
              <a:rPr lang="es-ES" sz="2000" b="0" dirty="0">
                <a:solidFill>
                  <a:schemeClr val="accent6"/>
                </a:solidFill>
              </a:rPr>
              <a:t> </a:t>
            </a:r>
            <a:r>
              <a:rPr lang="es-ES" sz="2000" b="0" dirty="0" err="1">
                <a:solidFill>
                  <a:schemeClr val="accent6"/>
                </a:solidFill>
              </a:rPr>
              <a:t>walk</a:t>
            </a:r>
            <a:r>
              <a:rPr lang="es-ES" sz="2000" b="0" dirty="0">
                <a:solidFill>
                  <a:schemeClr val="accent6"/>
                </a:solidFill>
              </a:rPr>
              <a:t> and </a:t>
            </a:r>
            <a:r>
              <a:rPr lang="es-ES" sz="2000" b="0" dirty="0" err="1">
                <a:solidFill>
                  <a:schemeClr val="accent6"/>
                </a:solidFill>
              </a:rPr>
              <a:t>mantain</a:t>
            </a:r>
            <a:r>
              <a:rPr lang="es-ES" sz="2000" b="0" dirty="0">
                <a:solidFill>
                  <a:schemeClr val="accent6"/>
                </a:solidFill>
              </a:rPr>
              <a:t> a </a:t>
            </a:r>
            <a:r>
              <a:rPr lang="es-ES" sz="2000" b="0" dirty="0" err="1">
                <a:solidFill>
                  <a:schemeClr val="accent6"/>
                </a:solidFill>
              </a:rPr>
              <a:t>conversation</a:t>
            </a:r>
            <a:r>
              <a:rPr lang="es-ES" sz="2000" b="0" dirty="0">
                <a:solidFill>
                  <a:schemeClr val="accent6"/>
                </a:solidFill>
              </a:rPr>
              <a:t>.</a:t>
            </a:r>
          </a:p>
          <a:p>
            <a:pPr marL="800100" lvl="1" indent="-342900">
              <a:spcBef>
                <a:spcPts val="1200"/>
              </a:spcBef>
              <a:buFont typeface="Courier New" panose="02070309020205020404" pitchFamily="49" charset="0"/>
              <a:buChar char="o"/>
              <a:defRPr/>
            </a:pPr>
            <a:r>
              <a:rPr lang="en-US" sz="2000" b="0" dirty="0">
                <a:solidFill>
                  <a:schemeClr val="accent6"/>
                </a:solidFill>
              </a:rPr>
              <a:t>While people walk and search for something.</a:t>
            </a:r>
          </a:p>
          <a:p>
            <a:pPr marL="342900" indent="-342900">
              <a:spcBef>
                <a:spcPts val="1200"/>
              </a:spcBef>
              <a:buFont typeface="Wingdings" panose="05000000000000000000" pitchFamily="2" charset="2"/>
              <a:buChar char="Ø"/>
              <a:defRPr/>
            </a:pPr>
            <a:r>
              <a:rPr lang="en-US" sz="2000" b="0" dirty="0">
                <a:solidFill>
                  <a:schemeClr val="accent6"/>
                </a:solidFill>
              </a:rPr>
              <a:t>Maintain a conversation while planning what to say.</a:t>
            </a:r>
          </a:p>
          <a:p>
            <a:pPr marL="342900" indent="-342900">
              <a:spcBef>
                <a:spcPts val="1200"/>
              </a:spcBef>
              <a:buFont typeface="Wingdings" panose="05000000000000000000" pitchFamily="2" charset="2"/>
              <a:buChar char="Ø"/>
              <a:defRPr/>
            </a:pPr>
            <a:r>
              <a:rPr lang="en-US" sz="2000" b="0" dirty="0" err="1">
                <a:solidFill>
                  <a:schemeClr val="accent6"/>
                </a:solidFill>
              </a:rPr>
              <a:t>Ordening</a:t>
            </a:r>
            <a:r>
              <a:rPr lang="en-US" sz="2000" b="0" dirty="0">
                <a:solidFill>
                  <a:schemeClr val="accent6"/>
                </a:solidFill>
              </a:rPr>
              <a:t> the steps in a recipe while handing objects and cooking.</a:t>
            </a:r>
          </a:p>
        </p:txBody>
      </p:sp>
    </p:spTree>
    <p:extLst>
      <p:ext uri="{BB962C8B-B14F-4D97-AF65-F5344CB8AC3E}">
        <p14:creationId xmlns:p14="http://schemas.microsoft.com/office/powerpoint/2010/main" val="3299484719"/>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3. COGNITIVE LOAD INTERFERENCE ON MOTOR PERFORMANCE</a:t>
            </a:r>
          </a:p>
        </p:txBody>
      </p:sp>
      <p:sp>
        <p:nvSpPr>
          <p:cNvPr id="15" name="Prostokąt 3">
            <a:extLst>
              <a:ext uri="{FF2B5EF4-FFF2-40B4-BE49-F238E27FC236}">
                <a16:creationId xmlns:a16="http://schemas.microsoft.com/office/drawing/2014/main" id="{D2D07C47-635A-4999-A51E-66299741560A}"/>
              </a:ext>
            </a:extLst>
          </p:cNvPr>
          <p:cNvSpPr/>
          <p:nvPr/>
        </p:nvSpPr>
        <p:spPr>
          <a:xfrm>
            <a:off x="539750" y="1628800"/>
            <a:ext cx="8244718" cy="1015663"/>
          </a:xfrm>
          <a:prstGeom prst="rect">
            <a:avLst/>
          </a:prstGeom>
        </p:spPr>
        <p:txBody>
          <a:bodyPr wrap="square">
            <a:spAutoFit/>
          </a:bodyPr>
          <a:lstStyle/>
          <a:p>
            <a:pPr lvl="0"/>
            <a:r>
              <a:rPr lang="es-ES" sz="2000" b="0" dirty="0">
                <a:solidFill>
                  <a:schemeClr val="accent2"/>
                </a:solidFill>
              </a:rPr>
              <a:t>In </a:t>
            </a:r>
            <a:r>
              <a:rPr lang="es-ES" sz="2000" b="0" dirty="0" err="1">
                <a:solidFill>
                  <a:schemeClr val="accent2"/>
                </a:solidFill>
              </a:rPr>
              <a:t>healthy</a:t>
            </a:r>
            <a:r>
              <a:rPr lang="es-ES" sz="2000" b="0" dirty="0">
                <a:solidFill>
                  <a:schemeClr val="accent2"/>
                </a:solidFill>
              </a:rPr>
              <a:t> </a:t>
            </a:r>
            <a:r>
              <a:rPr lang="es-ES" sz="2000" b="0" dirty="0" err="1">
                <a:solidFill>
                  <a:schemeClr val="accent2"/>
                </a:solidFill>
              </a:rPr>
              <a:t>people</a:t>
            </a:r>
            <a:r>
              <a:rPr lang="es-ES" sz="2000" b="0" dirty="0">
                <a:solidFill>
                  <a:schemeClr val="accent2"/>
                </a:solidFill>
              </a:rPr>
              <a:t>, </a:t>
            </a:r>
            <a:r>
              <a:rPr lang="es-ES" sz="2000" b="0" dirty="0" err="1">
                <a:solidFill>
                  <a:schemeClr val="accent2"/>
                </a:solidFill>
              </a:rPr>
              <a:t>the</a:t>
            </a:r>
            <a:r>
              <a:rPr lang="es-ES" sz="2000" b="0" dirty="0">
                <a:solidFill>
                  <a:schemeClr val="accent2"/>
                </a:solidFill>
              </a:rPr>
              <a:t> </a:t>
            </a:r>
            <a:r>
              <a:rPr lang="es-ES" sz="2000" b="0" dirty="0" err="1">
                <a:solidFill>
                  <a:schemeClr val="accent2"/>
                </a:solidFill>
              </a:rPr>
              <a:t>cognitive</a:t>
            </a:r>
            <a:r>
              <a:rPr lang="es-ES" sz="2000" b="0" dirty="0">
                <a:solidFill>
                  <a:schemeClr val="accent2"/>
                </a:solidFill>
              </a:rPr>
              <a:t> load can be </a:t>
            </a:r>
            <a:r>
              <a:rPr lang="es-ES" sz="2000" b="0" dirty="0" err="1">
                <a:solidFill>
                  <a:schemeClr val="accent2"/>
                </a:solidFill>
              </a:rPr>
              <a:t>measured</a:t>
            </a:r>
            <a:r>
              <a:rPr lang="es-ES" sz="2000" b="0" dirty="0">
                <a:solidFill>
                  <a:schemeClr val="accent2"/>
                </a:solidFill>
              </a:rPr>
              <a:t> </a:t>
            </a:r>
            <a:r>
              <a:rPr lang="es-ES" sz="2000" b="0" dirty="0" err="1">
                <a:solidFill>
                  <a:schemeClr val="accent2"/>
                </a:solidFill>
              </a:rPr>
              <a:t>because</a:t>
            </a:r>
            <a:r>
              <a:rPr lang="es-ES" sz="2000" b="0" dirty="0">
                <a:solidFill>
                  <a:schemeClr val="accent2"/>
                </a:solidFill>
              </a:rPr>
              <a:t> </a:t>
            </a:r>
            <a:r>
              <a:rPr lang="es-ES" sz="2000" b="0" dirty="0" err="1">
                <a:solidFill>
                  <a:schemeClr val="accent2"/>
                </a:solidFill>
              </a:rPr>
              <a:t>the</a:t>
            </a:r>
            <a:r>
              <a:rPr lang="es-ES" sz="2000" b="0" dirty="0">
                <a:solidFill>
                  <a:schemeClr val="accent2"/>
                </a:solidFill>
              </a:rPr>
              <a:t> performance </a:t>
            </a:r>
            <a:r>
              <a:rPr lang="es-ES" sz="2000" b="0" dirty="0" err="1">
                <a:solidFill>
                  <a:schemeClr val="accent2"/>
                </a:solidFill>
              </a:rPr>
              <a:t>of</a:t>
            </a:r>
            <a:r>
              <a:rPr lang="es-ES" sz="2000" b="0" dirty="0">
                <a:solidFill>
                  <a:schemeClr val="accent2"/>
                </a:solidFill>
              </a:rPr>
              <a:t> </a:t>
            </a:r>
            <a:r>
              <a:rPr lang="es-ES" sz="2000" b="0" dirty="0" err="1">
                <a:solidFill>
                  <a:schemeClr val="accent2"/>
                </a:solidFill>
              </a:rPr>
              <a:t>the</a:t>
            </a:r>
            <a:r>
              <a:rPr lang="es-ES" sz="2000" b="0" dirty="0">
                <a:solidFill>
                  <a:schemeClr val="accent2"/>
                </a:solidFill>
              </a:rPr>
              <a:t> </a:t>
            </a:r>
            <a:r>
              <a:rPr lang="es-ES" sz="2000" b="0" dirty="0" err="1">
                <a:solidFill>
                  <a:schemeClr val="accent2"/>
                </a:solidFill>
              </a:rPr>
              <a:t>primary</a:t>
            </a:r>
            <a:r>
              <a:rPr lang="es-ES" sz="2000" b="0" dirty="0">
                <a:solidFill>
                  <a:schemeClr val="accent2"/>
                </a:solidFill>
              </a:rPr>
              <a:t> </a:t>
            </a:r>
            <a:r>
              <a:rPr lang="es-ES" sz="2000" b="0" dirty="0" err="1">
                <a:solidFill>
                  <a:schemeClr val="accent2"/>
                </a:solidFill>
              </a:rPr>
              <a:t>task</a:t>
            </a:r>
            <a:r>
              <a:rPr lang="es-ES" sz="2000" b="0" dirty="0">
                <a:solidFill>
                  <a:schemeClr val="accent2"/>
                </a:solidFill>
              </a:rPr>
              <a:t> </a:t>
            </a:r>
            <a:r>
              <a:rPr lang="es-ES" sz="2000" b="0" dirty="0" err="1">
                <a:solidFill>
                  <a:schemeClr val="accent2"/>
                </a:solidFill>
              </a:rPr>
              <a:t>is</a:t>
            </a:r>
            <a:r>
              <a:rPr lang="es-ES" sz="2000" b="0" dirty="0">
                <a:solidFill>
                  <a:schemeClr val="accent2"/>
                </a:solidFill>
              </a:rPr>
              <a:t> </a:t>
            </a:r>
            <a:r>
              <a:rPr lang="es-ES" sz="2000" b="0" dirty="0" err="1">
                <a:solidFill>
                  <a:schemeClr val="accent2"/>
                </a:solidFill>
              </a:rPr>
              <a:t>not</a:t>
            </a:r>
            <a:r>
              <a:rPr lang="es-ES" sz="2000" b="0" dirty="0">
                <a:solidFill>
                  <a:schemeClr val="accent2"/>
                </a:solidFill>
              </a:rPr>
              <a:t> </a:t>
            </a:r>
            <a:r>
              <a:rPr lang="es-ES" sz="2000" b="0" dirty="0" err="1">
                <a:solidFill>
                  <a:schemeClr val="accent2"/>
                </a:solidFill>
              </a:rPr>
              <a:t>the</a:t>
            </a:r>
            <a:r>
              <a:rPr lang="es-ES" sz="2000" b="0" dirty="0">
                <a:solidFill>
                  <a:schemeClr val="accent2"/>
                </a:solidFill>
              </a:rPr>
              <a:t> </a:t>
            </a:r>
            <a:r>
              <a:rPr lang="es-ES" sz="2000" b="0" dirty="0" err="1">
                <a:solidFill>
                  <a:schemeClr val="accent2"/>
                </a:solidFill>
              </a:rPr>
              <a:t>same</a:t>
            </a:r>
            <a:r>
              <a:rPr lang="es-ES" sz="2000" b="0" dirty="0">
                <a:solidFill>
                  <a:schemeClr val="accent2"/>
                </a:solidFill>
              </a:rPr>
              <a:t> as </a:t>
            </a:r>
            <a:r>
              <a:rPr lang="es-ES" sz="2000" b="0" dirty="0" err="1">
                <a:solidFill>
                  <a:schemeClr val="accent2"/>
                </a:solidFill>
              </a:rPr>
              <a:t>when</a:t>
            </a:r>
            <a:r>
              <a:rPr lang="es-ES" sz="2000" b="0" dirty="0">
                <a:solidFill>
                  <a:schemeClr val="accent2"/>
                </a:solidFill>
              </a:rPr>
              <a:t> a </a:t>
            </a:r>
            <a:r>
              <a:rPr lang="es-ES" sz="2000" b="0" dirty="0" err="1">
                <a:solidFill>
                  <a:schemeClr val="accent2"/>
                </a:solidFill>
              </a:rPr>
              <a:t>cognitive</a:t>
            </a:r>
            <a:r>
              <a:rPr lang="es-ES" sz="2000" b="0" dirty="0">
                <a:solidFill>
                  <a:schemeClr val="accent2"/>
                </a:solidFill>
              </a:rPr>
              <a:t> load in </a:t>
            </a:r>
            <a:r>
              <a:rPr lang="es-ES" sz="2000" b="0" dirty="0" err="1">
                <a:solidFill>
                  <a:schemeClr val="accent2"/>
                </a:solidFill>
              </a:rPr>
              <a:t>not</a:t>
            </a:r>
            <a:r>
              <a:rPr lang="es-ES" sz="2000" b="0" dirty="0">
                <a:solidFill>
                  <a:schemeClr val="accent2"/>
                </a:solidFill>
              </a:rPr>
              <a:t> </a:t>
            </a:r>
            <a:r>
              <a:rPr lang="es-ES" sz="2000" b="0" dirty="0" err="1">
                <a:solidFill>
                  <a:schemeClr val="accent2"/>
                </a:solidFill>
              </a:rPr>
              <a:t>included</a:t>
            </a:r>
            <a:r>
              <a:rPr lang="es-ES" sz="2000" b="0" dirty="0">
                <a:solidFill>
                  <a:schemeClr val="accent2"/>
                </a:solidFill>
              </a:rPr>
              <a:t>.</a:t>
            </a:r>
          </a:p>
        </p:txBody>
      </p:sp>
      <p:graphicFrame>
        <p:nvGraphicFramePr>
          <p:cNvPr id="17" name="Diagrama 16">
            <a:extLst>
              <a:ext uri="{FF2B5EF4-FFF2-40B4-BE49-F238E27FC236}">
                <a16:creationId xmlns:a16="http://schemas.microsoft.com/office/drawing/2014/main" id="{C459BD6F-12D4-4854-80C0-ED3572916ED9}"/>
              </a:ext>
            </a:extLst>
          </p:cNvPr>
          <p:cNvGraphicFramePr/>
          <p:nvPr>
            <p:extLst>
              <p:ext uri="{D42A27DB-BD31-4B8C-83A1-F6EECF244321}">
                <p14:modId xmlns:p14="http://schemas.microsoft.com/office/powerpoint/2010/main" val="1525018415"/>
              </p:ext>
            </p:extLst>
          </p:nvPr>
        </p:nvGraphicFramePr>
        <p:xfrm>
          <a:off x="539750" y="3371441"/>
          <a:ext cx="3978442" cy="1641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a 26">
            <a:extLst>
              <a:ext uri="{FF2B5EF4-FFF2-40B4-BE49-F238E27FC236}">
                <a16:creationId xmlns:a16="http://schemas.microsoft.com/office/drawing/2014/main" id="{847EA6B6-A156-4098-8EC5-BF5F981523BA}"/>
              </a:ext>
            </a:extLst>
          </p:cNvPr>
          <p:cNvGraphicFramePr/>
          <p:nvPr>
            <p:extLst>
              <p:ext uri="{D42A27DB-BD31-4B8C-83A1-F6EECF244321}">
                <p14:modId xmlns:p14="http://schemas.microsoft.com/office/powerpoint/2010/main" val="3222548013"/>
              </p:ext>
            </p:extLst>
          </p:nvPr>
        </p:nvGraphicFramePr>
        <p:xfrm>
          <a:off x="4662109" y="3371441"/>
          <a:ext cx="3978442" cy="1641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85167981"/>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115616" y="2708920"/>
            <a:ext cx="6912768" cy="2800767"/>
          </a:xfrm>
          <a:prstGeom prst="rect">
            <a:avLst/>
          </a:prstGeom>
          <a:noFill/>
        </p:spPr>
        <p:txBody>
          <a:bodyPr wrap="square">
            <a:spAutoFit/>
          </a:bodyPr>
          <a:lstStyle/>
          <a:p>
            <a:pPr algn="ctr">
              <a:defRPr/>
            </a:pPr>
            <a:r>
              <a:rPr lang="en-US" sz="4400" b="0" dirty="0">
                <a:solidFill>
                  <a:schemeClr val="accent2">
                    <a:lumMod val="75000"/>
                  </a:schemeClr>
                </a:solidFill>
              </a:rPr>
              <a:t>4. Motor performance in people with cognitive impairment and mental disorders</a:t>
            </a:r>
          </a:p>
        </p:txBody>
      </p:sp>
      <p:sp>
        <p:nvSpPr>
          <p:cNvPr id="11" name="10 Rectángulo redondeado"/>
          <p:cNvSpPr/>
          <p:nvPr/>
        </p:nvSpPr>
        <p:spPr bwMode="auto">
          <a:xfrm>
            <a:off x="863588" y="2708920"/>
            <a:ext cx="7416824" cy="27363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Importance of cognitive abilities in the performance of motor task. </a:t>
            </a:r>
          </a:p>
        </p:txBody>
      </p:sp>
    </p:spTree>
    <p:extLst>
      <p:ext uri="{BB962C8B-B14F-4D97-AF65-F5344CB8AC3E}">
        <p14:creationId xmlns:p14="http://schemas.microsoft.com/office/powerpoint/2010/main" val="3409624471"/>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4. MOTOR PERFORMANCE IN PEOPLE WITH COGNITIVE IMPAIRMENT AND MENTAL DISORDERS</a:t>
            </a:r>
          </a:p>
        </p:txBody>
      </p:sp>
      <p:graphicFrame>
        <p:nvGraphicFramePr>
          <p:cNvPr id="3" name="Diagrama 2">
            <a:extLst>
              <a:ext uri="{FF2B5EF4-FFF2-40B4-BE49-F238E27FC236}">
                <a16:creationId xmlns:a16="http://schemas.microsoft.com/office/drawing/2014/main" id="{C898CB91-BD92-4827-B5C4-20C85B0E0FE0}"/>
              </a:ext>
            </a:extLst>
          </p:cNvPr>
          <p:cNvGraphicFramePr/>
          <p:nvPr>
            <p:extLst>
              <p:ext uri="{D42A27DB-BD31-4B8C-83A1-F6EECF244321}">
                <p14:modId xmlns:p14="http://schemas.microsoft.com/office/powerpoint/2010/main" val="241675686"/>
              </p:ext>
            </p:extLst>
          </p:nvPr>
        </p:nvGraphicFramePr>
        <p:xfrm>
          <a:off x="323528" y="2420888"/>
          <a:ext cx="482453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n 15">
            <a:extLst>
              <a:ext uri="{FF2B5EF4-FFF2-40B4-BE49-F238E27FC236}">
                <a16:creationId xmlns:a16="http://schemas.microsoft.com/office/drawing/2014/main" id="{7A6E2CF7-CB61-4523-ACDB-2ACDE5EDF150}"/>
              </a:ext>
            </a:extLst>
          </p:cNvPr>
          <p:cNvPicPr/>
          <p:nvPr/>
        </p:nvPicPr>
        <p:blipFill>
          <a:blip r:embed="rId8" cstate="print"/>
          <a:srcRect/>
          <a:stretch>
            <a:fillRect/>
          </a:stretch>
        </p:blipFill>
        <p:spPr bwMode="auto">
          <a:xfrm>
            <a:off x="5643279" y="2301952"/>
            <a:ext cx="3126890" cy="2774692"/>
          </a:xfrm>
          <a:prstGeom prst="rect">
            <a:avLst/>
          </a:prstGeom>
          <a:noFill/>
          <a:ln w="9525">
            <a:solidFill>
              <a:schemeClr val="tx1"/>
            </a:solidFill>
            <a:miter lim="800000"/>
            <a:headEnd/>
            <a:tailEnd/>
          </a:ln>
        </p:spPr>
      </p:pic>
      <p:sp>
        <p:nvSpPr>
          <p:cNvPr id="18" name="Rectángulo 17">
            <a:extLst>
              <a:ext uri="{FF2B5EF4-FFF2-40B4-BE49-F238E27FC236}">
                <a16:creationId xmlns:a16="http://schemas.microsoft.com/office/drawing/2014/main" id="{90049BE1-34C7-4345-94E1-841332F24E0B}"/>
              </a:ext>
            </a:extLst>
          </p:cNvPr>
          <p:cNvSpPr/>
          <p:nvPr/>
        </p:nvSpPr>
        <p:spPr>
          <a:xfrm>
            <a:off x="5418414" y="5215746"/>
            <a:ext cx="3576620" cy="954107"/>
          </a:xfrm>
          <a:prstGeom prst="rect">
            <a:avLst/>
          </a:prstGeom>
        </p:spPr>
        <p:txBody>
          <a:bodyPr wrap="none">
            <a:spAutoFit/>
          </a:bodyPr>
          <a:lstStyle/>
          <a:p>
            <a:r>
              <a:rPr lang="en-GB" sz="1400" dirty="0">
                <a:solidFill>
                  <a:schemeClr val="accent2"/>
                </a:solidFill>
              </a:rPr>
              <a:t>Picture 18: </a:t>
            </a:r>
            <a:r>
              <a:rPr lang="pl-PL" sz="1400" dirty="0">
                <a:solidFill>
                  <a:schemeClr val="accent2"/>
                </a:solidFill>
              </a:rPr>
              <a:t>Serial reaction time task </a:t>
            </a:r>
            <a:endParaRPr lang="es-ES" sz="1400" dirty="0">
              <a:solidFill>
                <a:schemeClr val="accent2"/>
              </a:solidFill>
            </a:endParaRPr>
          </a:p>
          <a:p>
            <a:r>
              <a:rPr lang="pl-PL" sz="1400" dirty="0">
                <a:solidFill>
                  <a:schemeClr val="accent2"/>
                </a:solidFill>
              </a:rPr>
              <a:t>for implicit motor learning assessment. </a:t>
            </a:r>
            <a:endParaRPr lang="es-ES" sz="1400" dirty="0">
              <a:solidFill>
                <a:schemeClr val="accent2"/>
              </a:solidFill>
            </a:endParaRPr>
          </a:p>
          <a:p>
            <a:r>
              <a:rPr lang="pl-PL" sz="1400" dirty="0">
                <a:solidFill>
                  <a:schemeClr val="accent2"/>
                </a:solidFill>
              </a:rPr>
              <a:t>The task from the study of Chrobak </a:t>
            </a:r>
            <a:endParaRPr lang="es-ES" sz="1400" dirty="0">
              <a:solidFill>
                <a:schemeClr val="accent2"/>
              </a:solidFill>
            </a:endParaRPr>
          </a:p>
          <a:p>
            <a:r>
              <a:rPr lang="pl-PL" sz="1400" dirty="0">
                <a:solidFill>
                  <a:schemeClr val="accent2"/>
                </a:solidFill>
              </a:rPr>
              <a:t>et al. </a:t>
            </a:r>
            <a:endParaRPr lang="es-ES" sz="1400" dirty="0">
              <a:solidFill>
                <a:schemeClr val="accent2"/>
              </a:solidFill>
            </a:endParaRPr>
          </a:p>
        </p:txBody>
      </p:sp>
    </p:spTree>
    <p:extLst>
      <p:ext uri="{BB962C8B-B14F-4D97-AF65-F5344CB8AC3E}">
        <p14:creationId xmlns:p14="http://schemas.microsoft.com/office/powerpoint/2010/main" val="2120875401"/>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4. MOTOR PERFORMANCE IN PEOPLE WITH COGNITIVE IMPAIRMENT AND MENTAL DISORDERS</a:t>
            </a:r>
          </a:p>
        </p:txBody>
      </p:sp>
      <p:graphicFrame>
        <p:nvGraphicFramePr>
          <p:cNvPr id="3" name="Diagrama 2">
            <a:extLst>
              <a:ext uri="{FF2B5EF4-FFF2-40B4-BE49-F238E27FC236}">
                <a16:creationId xmlns:a16="http://schemas.microsoft.com/office/drawing/2014/main" id="{C898CB91-BD92-4827-B5C4-20C85B0E0FE0}"/>
              </a:ext>
            </a:extLst>
          </p:cNvPr>
          <p:cNvGraphicFramePr/>
          <p:nvPr>
            <p:extLst>
              <p:ext uri="{D42A27DB-BD31-4B8C-83A1-F6EECF244321}">
                <p14:modId xmlns:p14="http://schemas.microsoft.com/office/powerpoint/2010/main" val="3451812672"/>
              </p:ext>
            </p:extLst>
          </p:nvPr>
        </p:nvGraphicFramePr>
        <p:xfrm>
          <a:off x="323528" y="2420888"/>
          <a:ext cx="42484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a:extLst>
              <a:ext uri="{FF2B5EF4-FFF2-40B4-BE49-F238E27FC236}">
                <a16:creationId xmlns:a16="http://schemas.microsoft.com/office/drawing/2014/main" id="{6C3A3380-08F3-4FD0-86C4-A73246F2C8FC}"/>
              </a:ext>
            </a:extLst>
          </p:cNvPr>
          <p:cNvGraphicFramePr/>
          <p:nvPr>
            <p:extLst>
              <p:ext uri="{D42A27DB-BD31-4B8C-83A1-F6EECF244321}">
                <p14:modId xmlns:p14="http://schemas.microsoft.com/office/powerpoint/2010/main" val="2858350992"/>
              </p:ext>
            </p:extLst>
          </p:nvPr>
        </p:nvGraphicFramePr>
        <p:xfrm>
          <a:off x="4644008" y="2420888"/>
          <a:ext cx="4248472" cy="3384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6911034"/>
      </p:ext>
    </p:extLst>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4. MOTOR PERFORMANCE IN PEOPLE WITH COGNITIVE IMPAIRMENT AND MENTAL DISORDERS</a:t>
            </a:r>
          </a:p>
        </p:txBody>
      </p:sp>
      <p:pic>
        <p:nvPicPr>
          <p:cNvPr id="10" name="Imagen 9">
            <a:extLst>
              <a:ext uri="{FF2B5EF4-FFF2-40B4-BE49-F238E27FC236}">
                <a16:creationId xmlns:a16="http://schemas.microsoft.com/office/drawing/2014/main" id="{4D71DC3F-3A16-4D74-98CA-5EB688CB4021}"/>
              </a:ext>
            </a:extLst>
          </p:cNvPr>
          <p:cNvPicPr/>
          <p:nvPr/>
        </p:nvPicPr>
        <p:blipFill>
          <a:blip r:embed="rId3" cstate="print"/>
          <a:srcRect l="32769"/>
          <a:stretch>
            <a:fillRect/>
          </a:stretch>
        </p:blipFill>
        <p:spPr bwMode="auto">
          <a:xfrm>
            <a:off x="467544" y="2254224"/>
            <a:ext cx="8280920" cy="3046984"/>
          </a:xfrm>
          <a:prstGeom prst="rect">
            <a:avLst/>
          </a:prstGeom>
          <a:noFill/>
          <a:ln w="9525">
            <a:solidFill>
              <a:schemeClr val="tx1"/>
            </a:solidFill>
            <a:miter lim="800000"/>
            <a:headEnd/>
            <a:tailEnd/>
          </a:ln>
        </p:spPr>
      </p:pic>
      <p:sp>
        <p:nvSpPr>
          <p:cNvPr id="12" name="Rectángulo 11">
            <a:extLst>
              <a:ext uri="{FF2B5EF4-FFF2-40B4-BE49-F238E27FC236}">
                <a16:creationId xmlns:a16="http://schemas.microsoft.com/office/drawing/2014/main" id="{C3132865-8288-4FCA-B038-C6B58C644FEC}"/>
              </a:ext>
            </a:extLst>
          </p:cNvPr>
          <p:cNvSpPr/>
          <p:nvPr/>
        </p:nvSpPr>
        <p:spPr>
          <a:xfrm>
            <a:off x="1017983" y="5354632"/>
            <a:ext cx="7108035" cy="738664"/>
          </a:xfrm>
          <a:prstGeom prst="rect">
            <a:avLst/>
          </a:prstGeom>
        </p:spPr>
        <p:txBody>
          <a:bodyPr wrap="none">
            <a:spAutoFit/>
          </a:bodyPr>
          <a:lstStyle/>
          <a:p>
            <a:pPr algn="ctr">
              <a:spcBef>
                <a:spcPts val="0"/>
              </a:spcBef>
              <a:spcAft>
                <a:spcPts val="0"/>
              </a:spcAft>
            </a:pPr>
            <a:r>
              <a:rPr lang="en-GB" sz="1400" b="0" dirty="0">
                <a:solidFill>
                  <a:schemeClr val="accent2"/>
                </a:solidFill>
              </a:rPr>
              <a:t>Figure 19:</a:t>
            </a:r>
            <a:r>
              <a:rPr lang="en-US" sz="1100" b="0" dirty="0">
                <a:solidFill>
                  <a:schemeClr val="accent2"/>
                </a:solidFill>
                <a:ea typeface="Calibri" panose="020F0502020204030204" pitchFamily="34" charset="0"/>
              </a:rPr>
              <a:t> C</a:t>
            </a:r>
            <a:r>
              <a:rPr lang="pl-PL" sz="1400" b="0" dirty="0">
                <a:solidFill>
                  <a:schemeClr val="accent2"/>
                </a:solidFill>
                <a:ea typeface="Calibri" panose="020F0502020204030204" pitchFamily="34" charset="0"/>
              </a:rPr>
              <a:t>onnections between cortical and subcortical components of the motor loop. </a:t>
            </a:r>
            <a:endParaRPr lang="es-ES" sz="1400" b="0" dirty="0">
              <a:solidFill>
                <a:schemeClr val="accent2"/>
              </a:solidFill>
              <a:ea typeface="Calibri" panose="020F0502020204030204" pitchFamily="34" charset="0"/>
            </a:endParaRPr>
          </a:p>
          <a:p>
            <a:pPr algn="ctr">
              <a:spcBef>
                <a:spcPts val="0"/>
              </a:spcBef>
              <a:spcAft>
                <a:spcPts val="0"/>
              </a:spcAft>
            </a:pPr>
            <a:r>
              <a:rPr lang="pl-PL" sz="1400" b="0" dirty="0">
                <a:solidFill>
                  <a:schemeClr val="accent2"/>
                </a:solidFill>
                <a:ea typeface="Calibri" panose="020F0502020204030204" pitchFamily="34" charset="0"/>
              </a:rPr>
              <a:t>(Left) Circuit of Healthy subjects, (Right) Altered circuit of people with schizophrenia. </a:t>
            </a:r>
            <a:endParaRPr lang="es-ES" sz="1400" b="0" dirty="0">
              <a:solidFill>
                <a:schemeClr val="accent2"/>
              </a:solidFill>
              <a:ea typeface="Calibri" panose="020F0502020204030204" pitchFamily="34" charset="0"/>
            </a:endParaRPr>
          </a:p>
          <a:p>
            <a:pPr algn="ctr">
              <a:spcBef>
                <a:spcPts val="0"/>
              </a:spcBef>
              <a:spcAft>
                <a:spcPts val="0"/>
              </a:spcAft>
            </a:pPr>
            <a:r>
              <a:rPr lang="pl-PL" sz="1400" b="0" dirty="0">
                <a:solidFill>
                  <a:schemeClr val="accent2"/>
                </a:solidFill>
                <a:ea typeface="Calibri" panose="020F0502020204030204" pitchFamily="34" charset="0"/>
              </a:rPr>
              <a:t>Image from Walther S. 2015. </a:t>
            </a:r>
            <a:endParaRPr lang="es-ES" sz="1400" b="0" dirty="0">
              <a:solidFill>
                <a:schemeClr val="accent2"/>
              </a:solidFill>
              <a:ea typeface="Calibri" panose="020F0502020204030204" pitchFamily="34" charset="0"/>
            </a:endParaRPr>
          </a:p>
        </p:txBody>
      </p:sp>
    </p:spTree>
    <p:extLst>
      <p:ext uri="{BB962C8B-B14F-4D97-AF65-F5344CB8AC3E}">
        <p14:creationId xmlns:p14="http://schemas.microsoft.com/office/powerpoint/2010/main" val="181306330"/>
      </p:ext>
    </p:extLst>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769441"/>
          </a:xfrm>
          <a:prstGeom prst="rect">
            <a:avLst/>
          </a:prstGeom>
        </p:spPr>
        <p:txBody>
          <a:bodyPr wrap="square">
            <a:spAutoFit/>
          </a:bodyPr>
          <a:lstStyle/>
          <a:p>
            <a:pPr algn="ctr">
              <a:defRPr/>
            </a:pPr>
            <a:r>
              <a:rPr lang="en-US" sz="2200" dirty="0">
                <a:solidFill>
                  <a:schemeClr val="accent2">
                    <a:lumMod val="75000"/>
                  </a:schemeClr>
                </a:solidFill>
              </a:rPr>
              <a:t>4. MOTOR PERFORMANCE IN PEOPLE WITH COGNITIVE IMPAIRMENT AND MENTAL DISORDERS</a:t>
            </a:r>
          </a:p>
        </p:txBody>
      </p:sp>
      <p:graphicFrame>
        <p:nvGraphicFramePr>
          <p:cNvPr id="3" name="Diagrama 2">
            <a:extLst>
              <a:ext uri="{FF2B5EF4-FFF2-40B4-BE49-F238E27FC236}">
                <a16:creationId xmlns:a16="http://schemas.microsoft.com/office/drawing/2014/main" id="{C898CB91-BD92-4827-B5C4-20C85B0E0FE0}"/>
              </a:ext>
            </a:extLst>
          </p:cNvPr>
          <p:cNvGraphicFramePr/>
          <p:nvPr>
            <p:extLst>
              <p:ext uri="{D42A27DB-BD31-4B8C-83A1-F6EECF244321}">
                <p14:modId xmlns:p14="http://schemas.microsoft.com/office/powerpoint/2010/main" val="841378972"/>
              </p:ext>
            </p:extLst>
          </p:nvPr>
        </p:nvGraphicFramePr>
        <p:xfrm>
          <a:off x="2447764" y="2420888"/>
          <a:ext cx="42484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169944"/>
      </p:ext>
    </p:extLst>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769441"/>
          </a:xfrm>
          <a:prstGeom prst="rect">
            <a:avLst/>
          </a:prstGeom>
          <a:noFill/>
        </p:spPr>
        <p:txBody>
          <a:bodyPr wrap="square">
            <a:spAutoFit/>
          </a:bodyPr>
          <a:lstStyle/>
          <a:p>
            <a:pPr algn="ctr">
              <a:defRPr/>
            </a:pPr>
            <a:r>
              <a:rPr lang="en-US" sz="4400" b="0" dirty="0">
                <a:solidFill>
                  <a:schemeClr val="accent2">
                    <a:lumMod val="75000"/>
                  </a:schemeClr>
                </a:solidFill>
              </a:rPr>
              <a:t>5. Dual-task assessment</a:t>
            </a:r>
          </a:p>
        </p:txBody>
      </p:sp>
      <p:sp>
        <p:nvSpPr>
          <p:cNvPr id="11" name="10 Rectángulo redondeado"/>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Importance of cognitive abilities in the performance of motor task. </a:t>
            </a:r>
          </a:p>
        </p:txBody>
      </p:sp>
    </p:spTree>
    <p:extLst>
      <p:ext uri="{BB962C8B-B14F-4D97-AF65-F5344CB8AC3E}">
        <p14:creationId xmlns:p14="http://schemas.microsoft.com/office/powerpoint/2010/main" val="3548181928"/>
      </p:ext>
    </p:extLst>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5. DUAL-TASK ASSESSMENT</a:t>
            </a:r>
          </a:p>
        </p:txBody>
      </p:sp>
      <p:sp>
        <p:nvSpPr>
          <p:cNvPr id="9" name="Prostokąt 3">
            <a:extLst>
              <a:ext uri="{FF2B5EF4-FFF2-40B4-BE49-F238E27FC236}">
                <a16:creationId xmlns:a16="http://schemas.microsoft.com/office/drawing/2014/main" id="{3BF70A0C-FA6D-4828-ADD5-436C176904FE}"/>
              </a:ext>
            </a:extLst>
          </p:cNvPr>
          <p:cNvSpPr/>
          <p:nvPr/>
        </p:nvSpPr>
        <p:spPr>
          <a:xfrm>
            <a:off x="539750" y="1628800"/>
            <a:ext cx="8244718" cy="4555093"/>
          </a:xfrm>
          <a:prstGeom prst="rect">
            <a:avLst/>
          </a:prstGeom>
        </p:spPr>
        <p:txBody>
          <a:bodyPr wrap="square">
            <a:spAutoFit/>
          </a:bodyPr>
          <a:lstStyle/>
          <a:p>
            <a:pPr>
              <a:spcBef>
                <a:spcPts val="1200"/>
              </a:spcBef>
              <a:defRPr/>
            </a:pPr>
            <a:r>
              <a:rPr lang="es-ES" sz="2000" b="0" dirty="0">
                <a:solidFill>
                  <a:schemeClr val="accent6"/>
                </a:solidFill>
              </a:rPr>
              <a:t>Dual-</a:t>
            </a:r>
            <a:r>
              <a:rPr lang="es-ES" sz="2000" b="0" dirty="0" err="1">
                <a:solidFill>
                  <a:schemeClr val="accent6"/>
                </a:solidFill>
              </a:rPr>
              <a:t>task</a:t>
            </a:r>
            <a:r>
              <a:rPr lang="es-ES" sz="2000" b="0" dirty="0">
                <a:solidFill>
                  <a:schemeClr val="accent6"/>
                </a:solidFill>
              </a:rPr>
              <a:t> </a:t>
            </a:r>
            <a:r>
              <a:rPr lang="es-ES" sz="2000" b="0" dirty="0" err="1">
                <a:solidFill>
                  <a:schemeClr val="accent6"/>
                </a:solidFill>
              </a:rPr>
              <a:t>or</a:t>
            </a:r>
            <a:r>
              <a:rPr lang="es-ES" sz="2000" b="0" dirty="0">
                <a:solidFill>
                  <a:schemeClr val="accent6"/>
                </a:solidFill>
              </a:rPr>
              <a:t> dual-</a:t>
            </a:r>
            <a:r>
              <a:rPr lang="es-ES" sz="2000" b="0" dirty="0" err="1">
                <a:solidFill>
                  <a:schemeClr val="accent6"/>
                </a:solidFill>
              </a:rPr>
              <a:t>tasking</a:t>
            </a:r>
            <a:r>
              <a:rPr lang="es-ES" sz="2000" b="0" dirty="0">
                <a:solidFill>
                  <a:schemeClr val="accent6"/>
                </a:solidFill>
              </a:rPr>
              <a:t> </a:t>
            </a:r>
            <a:r>
              <a:rPr lang="es-ES" sz="2000" b="0" dirty="0" err="1">
                <a:solidFill>
                  <a:schemeClr val="accent6"/>
                </a:solidFill>
              </a:rPr>
              <a:t>is</a:t>
            </a:r>
            <a:r>
              <a:rPr lang="es-ES" sz="2000" b="0" dirty="0">
                <a:solidFill>
                  <a:schemeClr val="accent6"/>
                </a:solidFill>
              </a:rPr>
              <a:t> </a:t>
            </a:r>
            <a:r>
              <a:rPr lang="es-ES" sz="2000" b="0" dirty="0" err="1">
                <a:solidFill>
                  <a:schemeClr val="accent6"/>
                </a:solidFill>
              </a:rPr>
              <a:t>refered</a:t>
            </a:r>
            <a:r>
              <a:rPr lang="es-ES" sz="2000" b="0" dirty="0">
                <a:solidFill>
                  <a:schemeClr val="accent6"/>
                </a:solidFill>
              </a:rPr>
              <a:t> as a </a:t>
            </a:r>
            <a:r>
              <a:rPr lang="es-ES" sz="2000" b="0" dirty="0" err="1">
                <a:solidFill>
                  <a:schemeClr val="accent6"/>
                </a:solidFill>
              </a:rPr>
              <a:t>simultaneous</a:t>
            </a:r>
            <a:r>
              <a:rPr lang="es-ES" sz="2000" b="0" dirty="0">
                <a:solidFill>
                  <a:schemeClr val="accent6"/>
                </a:solidFill>
              </a:rPr>
              <a:t> </a:t>
            </a:r>
            <a:r>
              <a:rPr lang="es-ES" sz="2000" b="0" dirty="0" err="1">
                <a:solidFill>
                  <a:schemeClr val="accent6"/>
                </a:solidFill>
              </a:rPr>
              <a:t>development</a:t>
            </a:r>
            <a:r>
              <a:rPr lang="es-ES" sz="2000" b="0" dirty="0">
                <a:solidFill>
                  <a:schemeClr val="accent6"/>
                </a:solidFill>
              </a:rPr>
              <a:t> </a:t>
            </a:r>
            <a:r>
              <a:rPr lang="es-ES" sz="2000" b="0" dirty="0" err="1">
                <a:solidFill>
                  <a:schemeClr val="accent6"/>
                </a:solidFill>
              </a:rPr>
              <a:t>of</a:t>
            </a:r>
            <a:r>
              <a:rPr lang="es-ES" sz="2000" b="0" dirty="0">
                <a:solidFill>
                  <a:schemeClr val="accent6"/>
                </a:solidFill>
              </a:rPr>
              <a:t> </a:t>
            </a:r>
            <a:r>
              <a:rPr lang="es-ES" sz="2000" b="0" dirty="0" err="1">
                <a:solidFill>
                  <a:schemeClr val="accent6"/>
                </a:solidFill>
              </a:rPr>
              <a:t>two</a:t>
            </a:r>
            <a:r>
              <a:rPr lang="es-ES" sz="2000" b="0" dirty="0">
                <a:solidFill>
                  <a:schemeClr val="accent6"/>
                </a:solidFill>
              </a:rPr>
              <a:t> </a:t>
            </a:r>
            <a:r>
              <a:rPr lang="es-ES" sz="2000" b="0" dirty="0" err="1">
                <a:solidFill>
                  <a:schemeClr val="accent6"/>
                </a:solidFill>
              </a:rPr>
              <a:t>tasks</a:t>
            </a:r>
            <a:r>
              <a:rPr lang="es-ES" sz="2000" b="0" dirty="0">
                <a:solidFill>
                  <a:schemeClr val="accent6"/>
                </a:solidFill>
              </a:rPr>
              <a:t> </a:t>
            </a:r>
            <a:r>
              <a:rPr lang="es-ES" sz="2000" b="0" dirty="0" err="1">
                <a:solidFill>
                  <a:schemeClr val="accent6"/>
                </a:solidFill>
              </a:rPr>
              <a:t>with</a:t>
            </a:r>
            <a:r>
              <a:rPr lang="es-ES" sz="2000" b="0" dirty="0">
                <a:solidFill>
                  <a:schemeClr val="accent6"/>
                </a:solidFill>
              </a:rPr>
              <a:t> </a:t>
            </a:r>
            <a:r>
              <a:rPr lang="es-ES" sz="2000" b="0" dirty="0" err="1">
                <a:solidFill>
                  <a:schemeClr val="accent6"/>
                </a:solidFill>
              </a:rPr>
              <a:t>diffferent</a:t>
            </a:r>
            <a:r>
              <a:rPr lang="es-ES" sz="2000" b="0" dirty="0">
                <a:solidFill>
                  <a:schemeClr val="accent6"/>
                </a:solidFill>
              </a:rPr>
              <a:t> </a:t>
            </a:r>
            <a:r>
              <a:rPr lang="es-ES" sz="2000" b="0" dirty="0" err="1">
                <a:solidFill>
                  <a:schemeClr val="accent6"/>
                </a:solidFill>
              </a:rPr>
              <a:t>objectives</a:t>
            </a:r>
            <a:r>
              <a:rPr lang="es-ES" sz="2000" b="0" dirty="0">
                <a:solidFill>
                  <a:schemeClr val="accent6"/>
                </a:solidFill>
              </a:rPr>
              <a:t> </a:t>
            </a:r>
            <a:r>
              <a:rPr lang="es-ES" sz="2000" b="0" dirty="0" err="1">
                <a:solidFill>
                  <a:schemeClr val="accent6"/>
                </a:solidFill>
              </a:rPr>
              <a:t>requiring</a:t>
            </a:r>
            <a:r>
              <a:rPr lang="es-ES" sz="2000" b="0" dirty="0">
                <a:solidFill>
                  <a:schemeClr val="accent6"/>
                </a:solidFill>
              </a:rPr>
              <a:t> </a:t>
            </a:r>
            <a:r>
              <a:rPr lang="es-ES" sz="2000" b="0" dirty="0" err="1">
                <a:solidFill>
                  <a:schemeClr val="accent6"/>
                </a:solidFill>
              </a:rPr>
              <a:t>attention</a:t>
            </a:r>
            <a:r>
              <a:rPr lang="es-ES" sz="2000" b="0" dirty="0">
                <a:solidFill>
                  <a:schemeClr val="accent6"/>
                </a:solidFill>
              </a:rPr>
              <a:t> </a:t>
            </a:r>
            <a:r>
              <a:rPr lang="es-ES" sz="2000" b="0" dirty="0" err="1">
                <a:solidFill>
                  <a:schemeClr val="accent6"/>
                </a:solidFill>
              </a:rPr>
              <a:t>for</a:t>
            </a:r>
            <a:r>
              <a:rPr lang="es-ES" sz="2000" b="0" dirty="0">
                <a:solidFill>
                  <a:schemeClr val="accent6"/>
                </a:solidFill>
              </a:rPr>
              <a:t> </a:t>
            </a:r>
            <a:r>
              <a:rPr lang="es-ES" sz="2000" b="0" dirty="0" err="1">
                <a:solidFill>
                  <a:schemeClr val="accent6"/>
                </a:solidFill>
              </a:rPr>
              <a:t>their</a:t>
            </a:r>
            <a:r>
              <a:rPr lang="es-ES" sz="2000" b="0" dirty="0">
                <a:solidFill>
                  <a:schemeClr val="accent6"/>
                </a:solidFill>
              </a:rPr>
              <a:t> </a:t>
            </a:r>
            <a:r>
              <a:rPr lang="es-ES" sz="2000" b="0" dirty="0" err="1">
                <a:solidFill>
                  <a:schemeClr val="accent6"/>
                </a:solidFill>
              </a:rPr>
              <a:t>execution</a:t>
            </a:r>
            <a:r>
              <a:rPr lang="es-ES" sz="2000" b="0" dirty="0">
                <a:solidFill>
                  <a:schemeClr val="accent6"/>
                </a:solidFill>
              </a:rPr>
              <a:t>.</a:t>
            </a:r>
            <a:endParaRPr lang="en-US" sz="2000" b="0" dirty="0">
              <a:solidFill>
                <a:schemeClr val="accent6"/>
              </a:solidFill>
            </a:endParaRPr>
          </a:p>
          <a:p>
            <a:pPr marL="342900" indent="-342900">
              <a:spcBef>
                <a:spcPts val="1200"/>
              </a:spcBef>
              <a:buFont typeface="Wingdings" panose="05000000000000000000" pitchFamily="2" charset="2"/>
              <a:buChar char="Ø"/>
              <a:defRPr/>
            </a:pPr>
            <a:r>
              <a:rPr lang="en-US" sz="2000" b="0" dirty="0">
                <a:solidFill>
                  <a:schemeClr val="accent6"/>
                </a:solidFill>
              </a:rPr>
              <a:t>Proper way to assess cognitive load in a motor task.</a:t>
            </a:r>
          </a:p>
          <a:p>
            <a:pPr marL="342900" indent="-342900">
              <a:spcBef>
                <a:spcPts val="1200"/>
              </a:spcBef>
              <a:buFont typeface="Wingdings" panose="05000000000000000000" pitchFamily="2" charset="2"/>
              <a:buChar char="Ø"/>
              <a:defRPr/>
            </a:pPr>
            <a:r>
              <a:rPr lang="en-US" sz="2000" b="0" dirty="0">
                <a:solidFill>
                  <a:schemeClr val="accent6"/>
                </a:solidFill>
              </a:rPr>
              <a:t>Assess used in older people or who suffer from motor impairment.</a:t>
            </a:r>
          </a:p>
          <a:p>
            <a:pPr marL="342900" indent="-342900">
              <a:spcBef>
                <a:spcPts val="1200"/>
              </a:spcBef>
              <a:buFont typeface="Wingdings" panose="05000000000000000000" pitchFamily="2" charset="2"/>
              <a:buChar char="Ø"/>
              <a:defRPr/>
            </a:pPr>
            <a:r>
              <a:rPr lang="en-US" sz="2000" b="0" dirty="0">
                <a:solidFill>
                  <a:schemeClr val="accent6"/>
                </a:solidFill>
              </a:rPr>
              <a:t>Gait is the most evaluated motor gesture.</a:t>
            </a:r>
          </a:p>
          <a:p>
            <a:pPr marL="342900" indent="-342900">
              <a:spcBef>
                <a:spcPts val="1200"/>
              </a:spcBef>
              <a:buFont typeface="Wingdings" panose="05000000000000000000" pitchFamily="2" charset="2"/>
              <a:buChar char="Ø"/>
              <a:defRPr/>
            </a:pPr>
            <a:r>
              <a:rPr lang="en-US" sz="2000" b="0" dirty="0">
                <a:solidFill>
                  <a:schemeClr val="accent6"/>
                </a:solidFill>
              </a:rPr>
              <a:t>Gait performance as a primary task and cognitive or motor performance as dual task using the arms.</a:t>
            </a:r>
          </a:p>
          <a:p>
            <a:pPr marL="342900" indent="-342900">
              <a:spcBef>
                <a:spcPts val="1200"/>
              </a:spcBef>
              <a:buFont typeface="Wingdings" panose="05000000000000000000" pitchFamily="2" charset="2"/>
              <a:buChar char="Ø"/>
              <a:defRPr/>
            </a:pPr>
            <a:r>
              <a:rPr lang="es-ES" sz="2000" b="0" dirty="0" err="1">
                <a:solidFill>
                  <a:schemeClr val="accent6"/>
                </a:solidFill>
              </a:rPr>
              <a:t>Assessment</a:t>
            </a:r>
            <a:r>
              <a:rPr lang="es-ES" sz="2000" b="0" dirty="0">
                <a:solidFill>
                  <a:schemeClr val="accent6"/>
                </a:solidFill>
              </a:rPr>
              <a:t> </a:t>
            </a:r>
            <a:r>
              <a:rPr lang="es-ES" sz="2000" b="0" dirty="0" err="1">
                <a:solidFill>
                  <a:schemeClr val="accent6"/>
                </a:solidFill>
              </a:rPr>
              <a:t>of</a:t>
            </a:r>
            <a:r>
              <a:rPr lang="es-ES" sz="2000" b="0" dirty="0">
                <a:solidFill>
                  <a:schemeClr val="accent6"/>
                </a:solidFill>
              </a:rPr>
              <a:t> </a:t>
            </a:r>
            <a:r>
              <a:rPr lang="es-ES" sz="2000" b="0" dirty="0" err="1">
                <a:solidFill>
                  <a:schemeClr val="accent6"/>
                </a:solidFill>
              </a:rPr>
              <a:t>patient</a:t>
            </a:r>
            <a:r>
              <a:rPr lang="es-ES" sz="2000" b="0" dirty="0">
                <a:solidFill>
                  <a:schemeClr val="accent6"/>
                </a:solidFill>
              </a:rPr>
              <a:t> </a:t>
            </a:r>
            <a:r>
              <a:rPr lang="es-ES" sz="2000" b="0" dirty="0" err="1">
                <a:solidFill>
                  <a:schemeClr val="accent6"/>
                </a:solidFill>
              </a:rPr>
              <a:t>focus</a:t>
            </a:r>
            <a:r>
              <a:rPr lang="es-ES" sz="2000" b="0" dirty="0">
                <a:solidFill>
                  <a:schemeClr val="accent6"/>
                </a:solidFill>
              </a:rPr>
              <a:t> </a:t>
            </a:r>
            <a:r>
              <a:rPr lang="es-ES" sz="2000" b="0" dirty="0" err="1">
                <a:solidFill>
                  <a:schemeClr val="accent6"/>
                </a:solidFill>
              </a:rPr>
              <a:t>attention</a:t>
            </a:r>
            <a:r>
              <a:rPr lang="es-ES" sz="2000" b="0" dirty="0">
                <a:solidFill>
                  <a:schemeClr val="accent6"/>
                </a:solidFill>
              </a:rPr>
              <a:t>.</a:t>
            </a:r>
          </a:p>
          <a:p>
            <a:pPr marL="800100" lvl="1" indent="-342900">
              <a:spcBef>
                <a:spcPts val="1200"/>
              </a:spcBef>
              <a:buFont typeface="Courier New" panose="02070309020205020404" pitchFamily="49" charset="0"/>
              <a:buChar char="o"/>
              <a:defRPr/>
            </a:pPr>
            <a:r>
              <a:rPr lang="es-ES" sz="2000" b="0" dirty="0" err="1">
                <a:solidFill>
                  <a:schemeClr val="accent6"/>
                </a:solidFill>
              </a:rPr>
              <a:t>Automatical</a:t>
            </a:r>
            <a:r>
              <a:rPr lang="es-ES" sz="2000" b="0" dirty="0">
                <a:solidFill>
                  <a:schemeClr val="accent6"/>
                </a:solidFill>
              </a:rPr>
              <a:t> </a:t>
            </a:r>
            <a:r>
              <a:rPr lang="es-ES" sz="2000" b="0" dirty="0" err="1">
                <a:solidFill>
                  <a:schemeClr val="accent6"/>
                </a:solidFill>
              </a:rPr>
              <a:t>gait</a:t>
            </a:r>
            <a:r>
              <a:rPr lang="es-ES" sz="2000" b="0" dirty="0">
                <a:solidFill>
                  <a:schemeClr val="accent6"/>
                </a:solidFill>
              </a:rPr>
              <a:t> </a:t>
            </a:r>
            <a:r>
              <a:rPr lang="es-ES" sz="2000" b="0" dirty="0" err="1">
                <a:solidFill>
                  <a:schemeClr val="accent6"/>
                </a:solidFill>
              </a:rPr>
              <a:t>perform</a:t>
            </a:r>
            <a:r>
              <a:rPr lang="es-ES" sz="2000" b="0" dirty="0">
                <a:solidFill>
                  <a:schemeClr val="accent6"/>
                </a:solidFill>
              </a:rPr>
              <a:t> </a:t>
            </a:r>
            <a:r>
              <a:rPr lang="es-ES" sz="2000" b="0" dirty="0" err="1">
                <a:solidFill>
                  <a:schemeClr val="accent6"/>
                </a:solidFill>
              </a:rPr>
              <a:t>by</a:t>
            </a:r>
            <a:r>
              <a:rPr lang="es-ES" sz="2000" b="0" dirty="0">
                <a:solidFill>
                  <a:schemeClr val="accent6"/>
                </a:solidFill>
              </a:rPr>
              <a:t> </a:t>
            </a:r>
            <a:r>
              <a:rPr lang="es-ES" sz="2000" b="0" dirty="0" err="1">
                <a:solidFill>
                  <a:schemeClr val="accent6"/>
                </a:solidFill>
              </a:rPr>
              <a:t>spine</a:t>
            </a:r>
            <a:r>
              <a:rPr lang="es-ES" sz="2000" b="0" dirty="0">
                <a:solidFill>
                  <a:schemeClr val="accent6"/>
                </a:solidFill>
              </a:rPr>
              <a:t> </a:t>
            </a:r>
            <a:r>
              <a:rPr lang="es-ES" sz="2000" b="0" dirty="0" err="1">
                <a:solidFill>
                  <a:schemeClr val="accent6"/>
                </a:solidFill>
              </a:rPr>
              <a:t>or</a:t>
            </a:r>
            <a:r>
              <a:rPr lang="es-ES" sz="2000" b="0" dirty="0">
                <a:solidFill>
                  <a:schemeClr val="accent6"/>
                </a:solidFill>
              </a:rPr>
              <a:t> </a:t>
            </a:r>
            <a:r>
              <a:rPr lang="es-ES" sz="2000" b="0" dirty="0" err="1">
                <a:solidFill>
                  <a:schemeClr val="accent6"/>
                </a:solidFill>
              </a:rPr>
              <a:t>mesencephalic</a:t>
            </a:r>
            <a:r>
              <a:rPr lang="es-ES" sz="2000" b="0" dirty="0">
                <a:solidFill>
                  <a:schemeClr val="accent6"/>
                </a:solidFill>
              </a:rPr>
              <a:t> center.</a:t>
            </a:r>
          </a:p>
          <a:p>
            <a:pPr marL="800100" lvl="1" indent="-342900">
              <a:spcBef>
                <a:spcPts val="1200"/>
              </a:spcBef>
              <a:buFont typeface="Courier New" panose="02070309020205020404" pitchFamily="49" charset="0"/>
              <a:buChar char="o"/>
              <a:defRPr/>
            </a:pPr>
            <a:r>
              <a:rPr lang="es-ES" sz="2000" b="0" dirty="0" err="1">
                <a:solidFill>
                  <a:schemeClr val="accent6"/>
                </a:solidFill>
              </a:rPr>
              <a:t>Gait</a:t>
            </a:r>
            <a:r>
              <a:rPr lang="es-ES" sz="2000" b="0" dirty="0">
                <a:solidFill>
                  <a:schemeClr val="accent6"/>
                </a:solidFill>
              </a:rPr>
              <a:t> </a:t>
            </a:r>
            <a:r>
              <a:rPr lang="es-ES" sz="2000" b="0" dirty="0" err="1">
                <a:solidFill>
                  <a:schemeClr val="accent6"/>
                </a:solidFill>
              </a:rPr>
              <a:t>adaptation</a:t>
            </a:r>
            <a:r>
              <a:rPr lang="es-ES" sz="2000" b="0" dirty="0">
                <a:solidFill>
                  <a:schemeClr val="accent6"/>
                </a:solidFill>
              </a:rPr>
              <a:t> </a:t>
            </a:r>
            <a:r>
              <a:rPr lang="es-ES" sz="2000" b="0" dirty="0" err="1">
                <a:solidFill>
                  <a:schemeClr val="accent6"/>
                </a:solidFill>
              </a:rPr>
              <a:t>perform</a:t>
            </a:r>
            <a:r>
              <a:rPr lang="es-ES" sz="2000" b="0" dirty="0">
                <a:solidFill>
                  <a:schemeClr val="accent6"/>
                </a:solidFill>
              </a:rPr>
              <a:t> </a:t>
            </a:r>
            <a:r>
              <a:rPr lang="es-ES" sz="2000" b="0" dirty="0" err="1">
                <a:solidFill>
                  <a:schemeClr val="accent6"/>
                </a:solidFill>
              </a:rPr>
              <a:t>by</a:t>
            </a:r>
            <a:r>
              <a:rPr lang="es-ES" sz="2000" b="0" dirty="0">
                <a:solidFill>
                  <a:schemeClr val="accent6"/>
                </a:solidFill>
              </a:rPr>
              <a:t> cerebral </a:t>
            </a:r>
            <a:r>
              <a:rPr lang="es-ES" sz="2000" b="0" dirty="0" err="1">
                <a:solidFill>
                  <a:schemeClr val="accent6"/>
                </a:solidFill>
              </a:rPr>
              <a:t>cortex</a:t>
            </a:r>
            <a:r>
              <a:rPr lang="es-ES" sz="2000" b="0" dirty="0">
                <a:solidFill>
                  <a:schemeClr val="accent6"/>
                </a:solidFill>
              </a:rPr>
              <a:t> </a:t>
            </a:r>
            <a:r>
              <a:rPr lang="es-ES" sz="2000" b="0" dirty="0" err="1">
                <a:solidFill>
                  <a:schemeClr val="accent6"/>
                </a:solidFill>
              </a:rPr>
              <a:t>area</a:t>
            </a:r>
            <a:r>
              <a:rPr lang="es-ES" sz="2000" b="0" dirty="0">
                <a:solidFill>
                  <a:schemeClr val="accent6"/>
                </a:solidFill>
              </a:rPr>
              <a:t>.</a:t>
            </a:r>
          </a:p>
        </p:txBody>
      </p:sp>
    </p:spTree>
    <p:extLst>
      <p:ext uri="{BB962C8B-B14F-4D97-AF65-F5344CB8AC3E}">
        <p14:creationId xmlns:p14="http://schemas.microsoft.com/office/powerpoint/2010/main" val="1430794787"/>
      </p:ext>
    </p:extLst>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5. DUAL-TASK ASSESSMENT</a:t>
            </a:r>
          </a:p>
        </p:txBody>
      </p:sp>
      <p:pic>
        <p:nvPicPr>
          <p:cNvPr id="10" name="Imagen 9">
            <a:extLst>
              <a:ext uri="{FF2B5EF4-FFF2-40B4-BE49-F238E27FC236}">
                <a16:creationId xmlns:a16="http://schemas.microsoft.com/office/drawing/2014/main" id="{F690C77F-BB29-4869-BE6B-9E79529F2B7F}"/>
              </a:ext>
            </a:extLst>
          </p:cNvPr>
          <p:cNvPicPr/>
          <p:nvPr/>
        </p:nvPicPr>
        <p:blipFill>
          <a:blip r:embed="rId3" cstate="print"/>
          <a:srcRect r="3676"/>
          <a:stretch>
            <a:fillRect/>
          </a:stretch>
        </p:blipFill>
        <p:spPr bwMode="auto">
          <a:xfrm>
            <a:off x="1619672" y="1844824"/>
            <a:ext cx="2538281" cy="4056238"/>
          </a:xfrm>
          <a:prstGeom prst="rect">
            <a:avLst/>
          </a:prstGeom>
          <a:noFill/>
          <a:ln w="9525">
            <a:solidFill>
              <a:schemeClr val="tx1"/>
            </a:solidFill>
            <a:miter lim="800000"/>
            <a:headEnd/>
            <a:tailEnd/>
          </a:ln>
        </p:spPr>
      </p:pic>
      <p:sp>
        <p:nvSpPr>
          <p:cNvPr id="11" name="Rectángulo 10">
            <a:extLst>
              <a:ext uri="{FF2B5EF4-FFF2-40B4-BE49-F238E27FC236}">
                <a16:creationId xmlns:a16="http://schemas.microsoft.com/office/drawing/2014/main" id="{0A7A1321-8BAA-4615-B574-B66928F55FF0}"/>
              </a:ext>
            </a:extLst>
          </p:cNvPr>
          <p:cNvSpPr/>
          <p:nvPr/>
        </p:nvSpPr>
        <p:spPr>
          <a:xfrm>
            <a:off x="4230602" y="4420656"/>
            <a:ext cx="3815783" cy="1528624"/>
          </a:xfrm>
          <a:prstGeom prst="rect">
            <a:avLst/>
          </a:prstGeom>
        </p:spPr>
        <p:txBody>
          <a:bodyPr wrap="square">
            <a:spAutoFit/>
          </a:bodyPr>
          <a:lstStyle/>
          <a:p>
            <a:pPr algn="just">
              <a:lnSpc>
                <a:spcPts val="1400"/>
              </a:lnSpc>
              <a:spcBef>
                <a:spcPts val="0"/>
              </a:spcBef>
              <a:spcAft>
                <a:spcPts val="0"/>
              </a:spcAft>
            </a:pPr>
            <a:r>
              <a:rPr lang="en-GB" sz="1400" b="0" dirty="0">
                <a:solidFill>
                  <a:schemeClr val="accent2"/>
                </a:solidFill>
                <a:ea typeface="Calibri" panose="020F0502020204030204" pitchFamily="34" charset="0"/>
              </a:rPr>
              <a:t>Figure 20: Dual-task assessment. In this example the primary task is the gait and the secondary task is the manipulation of the mobile phone. The gait assessment is performed with a photogrammetry system which allows register the cinematic outcomes of the evaluation, such as gait velocity, spatiotemporal parameters and joint angles.</a:t>
            </a:r>
            <a:endParaRPr lang="es-ES" sz="1800" b="0" dirty="0">
              <a:solidFill>
                <a:schemeClr val="accent2"/>
              </a:solidFill>
              <a:ea typeface="Calibri" panose="020F0502020204030204" pitchFamily="34" charset="0"/>
            </a:endParaRPr>
          </a:p>
        </p:txBody>
      </p:sp>
      <p:sp>
        <p:nvSpPr>
          <p:cNvPr id="12" name="11 Llamada con línea 2"/>
          <p:cNvSpPr/>
          <p:nvPr/>
        </p:nvSpPr>
        <p:spPr bwMode="auto">
          <a:xfrm>
            <a:off x="5148064" y="1844824"/>
            <a:ext cx="2520280" cy="864096"/>
          </a:xfrm>
          <a:prstGeom prst="borderCallout2">
            <a:avLst/>
          </a:prstGeom>
          <a:solidFill>
            <a:schemeClr val="accent6"/>
          </a:solidFill>
          <a:ln w="28575"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R="0" indent="12700" algn="ctr" defTabSz="642938" rtl="0" eaLnBrk="1" fontAlgn="base" latinLnBrk="0" hangingPunct="1">
              <a:lnSpc>
                <a:spcPct val="90000"/>
              </a:lnSpc>
              <a:spcBef>
                <a:spcPts val="1675"/>
              </a:spcBef>
              <a:spcAft>
                <a:spcPct val="0"/>
              </a:spcAft>
              <a:buClrTx/>
              <a:buSzPct val="171000"/>
              <a:buFont typeface="Arial" charset="0"/>
              <a:buNone/>
              <a:tabLst/>
            </a:pPr>
            <a:r>
              <a:rPr kumimoji="0" lang="en-US" sz="2000" b="1" i="0" u="none" strike="noStrike" cap="none" normalizeH="0" baseline="0" dirty="0">
                <a:ln>
                  <a:solidFill>
                    <a:schemeClr val="accent6"/>
                  </a:solidFill>
                </a:ln>
                <a:solidFill>
                  <a:schemeClr val="bg1"/>
                </a:solidFill>
                <a:effectLst/>
                <a:latin typeface="Arial" charset="0"/>
                <a:sym typeface="Arial" charset="0"/>
              </a:rPr>
              <a:t>Primary Task</a:t>
            </a:r>
            <a:r>
              <a:rPr lang="en-US" sz="2000" dirty="0">
                <a:ln>
                  <a:solidFill>
                    <a:schemeClr val="accent6"/>
                  </a:solidFill>
                </a:ln>
                <a:latin typeface="Arial" charset="0"/>
                <a:sym typeface="Arial" charset="0"/>
              </a:rPr>
              <a:t>: GAIT</a:t>
            </a:r>
            <a:endParaRPr kumimoji="0" lang="en-US" sz="2000" b="1" i="0" u="none" strike="noStrike" cap="none" normalizeH="0" baseline="0" dirty="0">
              <a:ln>
                <a:solidFill>
                  <a:schemeClr val="accent6"/>
                </a:solidFill>
              </a:ln>
              <a:solidFill>
                <a:schemeClr val="bg1"/>
              </a:solidFill>
              <a:effectLst/>
              <a:latin typeface="Arial" charset="0"/>
              <a:sym typeface="Arial" charset="0"/>
            </a:endParaRPr>
          </a:p>
        </p:txBody>
      </p:sp>
      <p:sp>
        <p:nvSpPr>
          <p:cNvPr id="14" name="13 Llamada con línea 2"/>
          <p:cNvSpPr/>
          <p:nvPr/>
        </p:nvSpPr>
        <p:spPr bwMode="auto">
          <a:xfrm>
            <a:off x="5148064" y="2996952"/>
            <a:ext cx="2520280" cy="1008112"/>
          </a:xfrm>
          <a:prstGeom prst="borderCallout2">
            <a:avLst>
              <a:gd name="adj1" fmla="val 18750"/>
              <a:gd name="adj2" fmla="val -8333"/>
              <a:gd name="adj3" fmla="val 9032"/>
              <a:gd name="adj4" fmla="val -30489"/>
              <a:gd name="adj5" fmla="val 26115"/>
              <a:gd name="adj6" fmla="val -91155"/>
            </a:avLst>
          </a:prstGeom>
          <a:solidFill>
            <a:schemeClr val="accent6"/>
          </a:solidFill>
          <a:ln w="28575"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R="0" indent="12700" algn="ctr" defTabSz="642938" rtl="0" eaLnBrk="1" fontAlgn="base" latinLnBrk="0" hangingPunct="1">
              <a:lnSpc>
                <a:spcPct val="90000"/>
              </a:lnSpc>
              <a:spcBef>
                <a:spcPts val="1675"/>
              </a:spcBef>
              <a:spcAft>
                <a:spcPct val="0"/>
              </a:spcAft>
              <a:buClrTx/>
              <a:buSzPct val="171000"/>
              <a:buFont typeface="Arial" charset="0"/>
              <a:buNone/>
              <a:tabLst/>
            </a:pPr>
            <a:r>
              <a:rPr kumimoji="0" lang="en-US" sz="2000" b="1" i="0" u="none" strike="noStrike" cap="none" normalizeH="0" baseline="0" dirty="0">
                <a:ln>
                  <a:solidFill>
                    <a:schemeClr val="accent6"/>
                  </a:solidFill>
                </a:ln>
                <a:solidFill>
                  <a:schemeClr val="bg1"/>
                </a:solidFill>
                <a:effectLst/>
                <a:latin typeface="Arial" charset="0"/>
                <a:sym typeface="Arial" charset="0"/>
              </a:rPr>
              <a:t>Secondary</a:t>
            </a:r>
            <a:r>
              <a:rPr kumimoji="0" lang="en-US" sz="2000" b="1" i="0" u="none" strike="noStrike" cap="none" normalizeH="0" dirty="0">
                <a:ln>
                  <a:solidFill>
                    <a:schemeClr val="accent6"/>
                  </a:solidFill>
                </a:ln>
                <a:solidFill>
                  <a:schemeClr val="bg1"/>
                </a:solidFill>
                <a:effectLst/>
                <a:latin typeface="Arial" charset="0"/>
                <a:sym typeface="Arial" charset="0"/>
              </a:rPr>
              <a:t> Task</a:t>
            </a:r>
            <a:r>
              <a:rPr lang="en-US" sz="2000" dirty="0">
                <a:ln>
                  <a:solidFill>
                    <a:schemeClr val="accent6"/>
                  </a:solidFill>
                </a:ln>
                <a:latin typeface="Arial" charset="0"/>
                <a:sym typeface="Arial" charset="0"/>
              </a:rPr>
              <a:t>: motor task of upper limb</a:t>
            </a:r>
            <a:endParaRPr kumimoji="0" lang="en-US" sz="2000" b="1" i="0" u="none" strike="noStrike" cap="none" normalizeH="0" baseline="0" dirty="0">
              <a:ln>
                <a:solidFill>
                  <a:schemeClr val="accent6"/>
                </a:solidFill>
              </a:ln>
              <a:solidFill>
                <a:schemeClr val="bg1"/>
              </a:solidFill>
              <a:effectLst/>
              <a:latin typeface="Arial" charset="0"/>
              <a:sym typeface="Arial" charset="0"/>
            </a:endParaRPr>
          </a:p>
        </p:txBody>
      </p:sp>
    </p:spTree>
    <p:extLst>
      <p:ext uri="{BB962C8B-B14F-4D97-AF65-F5344CB8AC3E}">
        <p14:creationId xmlns:p14="http://schemas.microsoft.com/office/powerpoint/2010/main" val="29991999"/>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9A631E06-C0D5-4DA2-AE6A-F79A650AB82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 COGNITION</a:t>
            </a:r>
            <a:endParaRPr lang="en-US" sz="2200" b="0" dirty="0">
              <a:solidFill>
                <a:schemeClr val="accent2">
                  <a:lumMod val="75000"/>
                </a:schemeClr>
              </a:solidFill>
            </a:endParaRPr>
          </a:p>
        </p:txBody>
      </p:sp>
      <p:sp>
        <p:nvSpPr>
          <p:cNvPr id="13" name="Prostokąt 3">
            <a:extLst>
              <a:ext uri="{FF2B5EF4-FFF2-40B4-BE49-F238E27FC236}">
                <a16:creationId xmlns:a16="http://schemas.microsoft.com/office/drawing/2014/main" id="{4C036AEE-C0AA-4B72-B70F-E9E83AF29F10}"/>
              </a:ext>
            </a:extLst>
          </p:cNvPr>
          <p:cNvSpPr/>
          <p:nvPr/>
        </p:nvSpPr>
        <p:spPr>
          <a:xfrm>
            <a:off x="539750" y="1628800"/>
            <a:ext cx="7992690" cy="2862322"/>
          </a:xfrm>
          <a:prstGeom prst="rect">
            <a:avLst/>
          </a:prstGeom>
        </p:spPr>
        <p:txBody>
          <a:bodyPr wrap="square">
            <a:spAutoFit/>
          </a:bodyPr>
          <a:lstStyle/>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The action or mental process of acquiring knowledge and understanding through experience and the senses.</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The ability to perceive and react, store and retrieve information, process and understand such information, make decisions and produce appropriate responses that guide behavior to interact safely with the environment.</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It is necessary to extract the essential elements for daily functioning and survival.</a:t>
            </a:r>
            <a:endParaRPr lang="es-ES" sz="2000" b="0" dirty="0">
              <a:solidFill>
                <a:schemeClr val="accent2">
                  <a:lumMod val="75000"/>
                </a:schemeClr>
              </a:solidFill>
            </a:endParaRPr>
          </a:p>
        </p:txBody>
      </p:sp>
    </p:spTree>
    <p:extLst>
      <p:ext uri="{BB962C8B-B14F-4D97-AF65-F5344CB8AC3E}">
        <p14:creationId xmlns:p14="http://schemas.microsoft.com/office/powerpoint/2010/main" val="4180514963"/>
      </p:ext>
    </p:extLst>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769441"/>
          </a:xfrm>
          <a:prstGeom prst="rect">
            <a:avLst/>
          </a:prstGeom>
          <a:noFill/>
        </p:spPr>
        <p:txBody>
          <a:bodyPr wrap="square">
            <a:spAutoFit/>
          </a:bodyPr>
          <a:lstStyle/>
          <a:p>
            <a:pPr algn="ctr">
              <a:defRPr/>
            </a:pPr>
            <a:r>
              <a:rPr lang="en-US" sz="4400" b="0" dirty="0">
                <a:solidFill>
                  <a:schemeClr val="accent2">
                    <a:lumMod val="75000"/>
                  </a:schemeClr>
                </a:solidFill>
              </a:rPr>
              <a:t>6. Key ideas</a:t>
            </a:r>
          </a:p>
        </p:txBody>
      </p:sp>
      <p:sp>
        <p:nvSpPr>
          <p:cNvPr id="11" name="10 Rectángulo redondeado"/>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Importance of cognitive abilities in the performance of motor task. </a:t>
            </a:r>
          </a:p>
        </p:txBody>
      </p:sp>
    </p:spTree>
    <p:extLst>
      <p:ext uri="{BB962C8B-B14F-4D97-AF65-F5344CB8AC3E}">
        <p14:creationId xmlns:p14="http://schemas.microsoft.com/office/powerpoint/2010/main" val="3981007334"/>
      </p:ext>
    </p:extLst>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6. KEY IDEAS</a:t>
            </a:r>
          </a:p>
        </p:txBody>
      </p:sp>
      <p:sp>
        <p:nvSpPr>
          <p:cNvPr id="12" name="Prostokąt 3">
            <a:extLst>
              <a:ext uri="{FF2B5EF4-FFF2-40B4-BE49-F238E27FC236}">
                <a16:creationId xmlns:a16="http://schemas.microsoft.com/office/drawing/2014/main" id="{01B76048-3548-4740-B8A7-1608BD24D842}"/>
              </a:ext>
            </a:extLst>
          </p:cNvPr>
          <p:cNvSpPr/>
          <p:nvPr/>
        </p:nvSpPr>
        <p:spPr>
          <a:xfrm>
            <a:off x="539750" y="1628800"/>
            <a:ext cx="7848674" cy="3785652"/>
          </a:xfrm>
          <a:prstGeom prst="rect">
            <a:avLst/>
          </a:prstGeom>
        </p:spPr>
        <p:txBody>
          <a:bodyPr wrap="square">
            <a:spAutoFit/>
          </a:bodyPr>
          <a:lstStyle/>
          <a:p>
            <a:pPr marL="342900" lvl="0" indent="-342900" algn="just">
              <a:buFont typeface="Wingdings" panose="05000000000000000000" pitchFamily="2" charset="2"/>
              <a:buChar char="Ø"/>
            </a:pPr>
            <a:r>
              <a:rPr lang="pl-PL" sz="2000" b="0" dirty="0">
                <a:solidFill>
                  <a:schemeClr val="accent2"/>
                </a:solidFill>
              </a:rPr>
              <a:t>The cognitive functions in the human being allow to carry out effectively all kinds of activities, both mental, social and motor</a:t>
            </a:r>
            <a:r>
              <a:rPr lang="en-US" sz="2000" b="0" dirty="0">
                <a:solidFill>
                  <a:schemeClr val="accent2"/>
                </a:solidFill>
              </a:rPr>
              <a:t>. </a:t>
            </a:r>
            <a:r>
              <a:rPr lang="pl-PL" sz="2000" b="0" dirty="0">
                <a:solidFill>
                  <a:schemeClr val="accent2"/>
                </a:solidFill>
              </a:rPr>
              <a:t>Within cognitive functions, executive functions are widely studied because they allow the performance of multiple tasks efficiently and because of their involvement in the movement</a:t>
            </a:r>
            <a:r>
              <a:rPr lang="en-US" sz="2000" b="0" dirty="0">
                <a:solidFill>
                  <a:schemeClr val="accent2"/>
                </a:solidFill>
              </a:rPr>
              <a:t>.  </a:t>
            </a:r>
            <a:endParaRPr lang="es-ES" sz="2000" b="0" dirty="0">
              <a:solidFill>
                <a:schemeClr val="accent2"/>
              </a:solidFill>
            </a:endParaRPr>
          </a:p>
          <a:p>
            <a:pPr algn="just"/>
            <a:endParaRPr lang="es-ES" sz="2000" b="0" dirty="0">
              <a:solidFill>
                <a:schemeClr val="accent2"/>
              </a:solidFill>
            </a:endParaRPr>
          </a:p>
          <a:p>
            <a:pPr marL="342900" lvl="0" indent="-342900" algn="just">
              <a:buFont typeface="Wingdings" panose="05000000000000000000" pitchFamily="2" charset="2"/>
              <a:buChar char="Ø"/>
            </a:pPr>
            <a:r>
              <a:rPr lang="pl-PL" sz="2000" b="0" dirty="0">
                <a:solidFill>
                  <a:schemeClr val="accent2"/>
                </a:solidFill>
              </a:rPr>
              <a:t>The evaluation of cognitive functions is traditionally mediating scales and psychometric tests that have a subjective component because the response observed by the evaluator or given by the patient comes from a subjective perception. Tools such as the eye-tracker allow us to objectify a cognitive response through the monitoring of eye movement, identifying the pupil.</a:t>
            </a:r>
            <a:endParaRPr lang="es-ES" sz="2000" b="0" dirty="0">
              <a:solidFill>
                <a:schemeClr val="accent2"/>
              </a:solidFill>
            </a:endParaRPr>
          </a:p>
        </p:txBody>
      </p:sp>
    </p:spTree>
    <p:extLst>
      <p:ext uri="{BB962C8B-B14F-4D97-AF65-F5344CB8AC3E}">
        <p14:creationId xmlns:p14="http://schemas.microsoft.com/office/powerpoint/2010/main" val="2905946921"/>
      </p:ext>
    </p:extLst>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6. KEY IDEAS</a:t>
            </a:r>
          </a:p>
        </p:txBody>
      </p:sp>
      <p:sp>
        <p:nvSpPr>
          <p:cNvPr id="12" name="Prostokąt 3">
            <a:extLst>
              <a:ext uri="{FF2B5EF4-FFF2-40B4-BE49-F238E27FC236}">
                <a16:creationId xmlns:a16="http://schemas.microsoft.com/office/drawing/2014/main" id="{01B76048-3548-4740-B8A7-1608BD24D842}"/>
              </a:ext>
            </a:extLst>
          </p:cNvPr>
          <p:cNvSpPr/>
          <p:nvPr/>
        </p:nvSpPr>
        <p:spPr>
          <a:xfrm>
            <a:off x="539750" y="1628800"/>
            <a:ext cx="7848674" cy="4401205"/>
          </a:xfrm>
          <a:prstGeom prst="rect">
            <a:avLst/>
          </a:prstGeom>
        </p:spPr>
        <p:txBody>
          <a:bodyPr wrap="square">
            <a:spAutoFit/>
          </a:bodyPr>
          <a:lstStyle/>
          <a:p>
            <a:pPr marL="342900" lvl="0" indent="-342900" algn="just">
              <a:buFont typeface="Wingdings" panose="05000000000000000000" pitchFamily="2" charset="2"/>
              <a:buChar char="Ø"/>
            </a:pPr>
            <a:r>
              <a:rPr lang="pl-PL" sz="2000" b="0" dirty="0">
                <a:solidFill>
                  <a:schemeClr val="accent2"/>
                </a:solidFill>
              </a:rPr>
              <a:t>Cognitive burden has an impact on the motor performance of healthy people, elderly or with neurological disorders. The most studied functions under cognitive load are gait and balance, finding a worse performance when an additional task is performed at the same time.</a:t>
            </a:r>
            <a:endParaRPr lang="es-ES" sz="2000" b="0" dirty="0">
              <a:solidFill>
                <a:schemeClr val="accent2"/>
              </a:solidFill>
            </a:endParaRPr>
          </a:p>
          <a:p>
            <a:pPr algn="just"/>
            <a:endParaRPr lang="es-ES" sz="2000" b="0" dirty="0">
              <a:solidFill>
                <a:schemeClr val="accent2"/>
              </a:solidFill>
            </a:endParaRPr>
          </a:p>
          <a:p>
            <a:pPr marL="342900" lvl="0" indent="-342900" algn="just">
              <a:buFont typeface="Wingdings" panose="05000000000000000000" pitchFamily="2" charset="2"/>
              <a:buChar char="Ø"/>
            </a:pPr>
            <a:r>
              <a:rPr lang="en-US" sz="2000" b="0" dirty="0">
                <a:solidFill>
                  <a:schemeClr val="accent2"/>
                </a:solidFill>
              </a:rPr>
              <a:t>People with diseases that implies to cognitive impairment show motor impairment for two reasons mainly: 1) because altered cognitive functions are involved in motor activities such as work or driving, and 2) because, in addition to the brain abnormalities that show cognitive damage, there are mechanisms where motor circuits are also affected. </a:t>
            </a:r>
            <a:r>
              <a:rPr lang="pl-PL" sz="2000" b="0" dirty="0">
                <a:solidFill>
                  <a:schemeClr val="accent2"/>
                </a:solidFill>
              </a:rPr>
              <a:t>Examples of these pathologies are bipolar disorder, schizophrenia, chronic liver damage and patients with cancer and chemotherapy treatment. </a:t>
            </a:r>
            <a:endParaRPr lang="es-ES" sz="2000" b="0" dirty="0">
              <a:solidFill>
                <a:schemeClr val="accent2"/>
              </a:solidFill>
            </a:endParaRPr>
          </a:p>
        </p:txBody>
      </p:sp>
    </p:spTree>
    <p:extLst>
      <p:ext uri="{BB962C8B-B14F-4D97-AF65-F5344CB8AC3E}">
        <p14:creationId xmlns:p14="http://schemas.microsoft.com/office/powerpoint/2010/main" val="2376357444"/>
      </p:ext>
    </p:extLst>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6. KEY IDEAS</a:t>
            </a:r>
          </a:p>
        </p:txBody>
      </p:sp>
      <p:sp>
        <p:nvSpPr>
          <p:cNvPr id="12" name="Prostokąt 3">
            <a:extLst>
              <a:ext uri="{FF2B5EF4-FFF2-40B4-BE49-F238E27FC236}">
                <a16:creationId xmlns:a16="http://schemas.microsoft.com/office/drawing/2014/main" id="{01B76048-3548-4740-B8A7-1608BD24D842}"/>
              </a:ext>
            </a:extLst>
          </p:cNvPr>
          <p:cNvSpPr/>
          <p:nvPr/>
        </p:nvSpPr>
        <p:spPr>
          <a:xfrm>
            <a:off x="539750" y="1628800"/>
            <a:ext cx="7848674" cy="3785652"/>
          </a:xfrm>
          <a:prstGeom prst="rect">
            <a:avLst/>
          </a:prstGeom>
        </p:spPr>
        <p:txBody>
          <a:bodyPr wrap="square">
            <a:spAutoFit/>
          </a:bodyPr>
          <a:lstStyle/>
          <a:p>
            <a:pPr marL="342900" lvl="0" indent="-342900" algn="just">
              <a:buFont typeface="Wingdings" panose="05000000000000000000" pitchFamily="2" charset="2"/>
              <a:buChar char="Ø"/>
            </a:pPr>
            <a:r>
              <a:rPr lang="pl-PL" sz="2000" b="0" dirty="0">
                <a:solidFill>
                  <a:schemeClr val="accent2"/>
                </a:solidFill>
              </a:rPr>
              <a:t>The way to evaluate the cognitive load in a motor task, or vice versa, is through a dual-task, where the attention of the person evaluated fluctuates between the development of the primary task and the secondary task. The indicator of this interference is the </a:t>
            </a:r>
            <a:r>
              <a:rPr lang="pl-PL" sz="2000" b="0" i="1" dirty="0">
                <a:solidFill>
                  <a:schemeClr val="accent2"/>
                </a:solidFill>
              </a:rPr>
              <a:t>dual-task cost parameter</a:t>
            </a:r>
            <a:r>
              <a:rPr lang="pl-PL" sz="2000" b="0" dirty="0">
                <a:solidFill>
                  <a:schemeClr val="accent2"/>
                </a:solidFill>
              </a:rPr>
              <a:t>, which indicates the percentage of deterioration of the additional load to the primary task. </a:t>
            </a:r>
            <a:endParaRPr lang="es-ES" sz="2000" b="0" dirty="0">
              <a:solidFill>
                <a:schemeClr val="accent2"/>
              </a:solidFill>
            </a:endParaRPr>
          </a:p>
          <a:p>
            <a:pPr algn="just"/>
            <a:endParaRPr lang="es-ES" sz="2000" b="0" dirty="0">
              <a:solidFill>
                <a:schemeClr val="accent2"/>
              </a:solidFill>
            </a:endParaRPr>
          </a:p>
          <a:p>
            <a:pPr marL="342900" lvl="0" indent="-342900" algn="just">
              <a:buFont typeface="Wingdings" panose="05000000000000000000" pitchFamily="2" charset="2"/>
              <a:buChar char="Ø"/>
            </a:pPr>
            <a:r>
              <a:rPr lang="pl-PL" sz="2000" b="0" dirty="0">
                <a:solidFill>
                  <a:schemeClr val="accent2"/>
                </a:solidFill>
              </a:rPr>
              <a:t>The importance of biomechanical evaluation under dual conditions is that, on the one hand, they are a functional and habitual context for people, and on the other hand, many mental or cognitive pathologies, in turn, cause motor damage, may require medical attention in this domain.</a:t>
            </a:r>
            <a:endParaRPr lang="es-ES" sz="2000" b="0" dirty="0">
              <a:solidFill>
                <a:schemeClr val="accent2"/>
              </a:solidFill>
            </a:endParaRPr>
          </a:p>
        </p:txBody>
      </p:sp>
    </p:spTree>
    <p:extLst>
      <p:ext uri="{BB962C8B-B14F-4D97-AF65-F5344CB8AC3E}">
        <p14:creationId xmlns:p14="http://schemas.microsoft.com/office/powerpoint/2010/main" val="1028670876"/>
      </p:ext>
    </p:extLst>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769441"/>
          </a:xfrm>
          <a:prstGeom prst="rect">
            <a:avLst/>
          </a:prstGeom>
          <a:noFill/>
        </p:spPr>
        <p:txBody>
          <a:bodyPr wrap="square">
            <a:spAutoFit/>
          </a:bodyPr>
          <a:lstStyle/>
          <a:p>
            <a:pPr algn="ctr">
              <a:defRPr/>
            </a:pPr>
            <a:r>
              <a:rPr lang="en-US" sz="4400" b="0" dirty="0">
                <a:solidFill>
                  <a:schemeClr val="accent2">
                    <a:lumMod val="75000"/>
                  </a:schemeClr>
                </a:solidFill>
              </a:rPr>
              <a:t>7. Bibliography</a:t>
            </a:r>
          </a:p>
        </p:txBody>
      </p:sp>
      <p:sp>
        <p:nvSpPr>
          <p:cNvPr id="11" name="10 Rectángulo redondeado"/>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Prostokąt 1">
            <a:extLst>
              <a:ext uri="{FF2B5EF4-FFF2-40B4-BE49-F238E27FC236}">
                <a16:creationId xmlns:a16="http://schemas.microsoft.com/office/drawing/2014/main" id="{BC12A6A4-3009-47D0-AFAF-1EB1694EC97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n-US" sz="2400" dirty="0">
                <a:solidFill>
                  <a:schemeClr val="accent2">
                    <a:lumMod val="75000"/>
                  </a:schemeClr>
                </a:solidFill>
                <a:sym typeface="Arial" charset="0"/>
              </a:rPr>
              <a:t>Importance of cognitive abilities in the performance of motor task. </a:t>
            </a:r>
          </a:p>
        </p:txBody>
      </p:sp>
    </p:spTree>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4131900"/>
          </a:xfrm>
          <a:prstGeom prst="rect">
            <a:avLst/>
          </a:prstGeom>
        </p:spPr>
        <p:txBody>
          <a:bodyPr wrap="square">
            <a:spAutoFit/>
          </a:bodyPr>
          <a:lstStyle/>
          <a:p>
            <a:pPr marL="342900" lvl="0" indent="-342900">
              <a:buFont typeface="+mj-lt"/>
              <a:buAutoNum type="arabicPeriod"/>
            </a:pPr>
            <a:r>
              <a:rPr lang="en-GB" sz="1250" b="0" dirty="0">
                <a:solidFill>
                  <a:schemeClr val="accent6"/>
                </a:solidFill>
              </a:rPr>
              <a:t>Adams R, Parsons O. Neuropsychology for clinical practice: </a:t>
            </a:r>
            <a:r>
              <a:rPr lang="en-GB" sz="1250" b="0" dirty="0" err="1">
                <a:solidFill>
                  <a:schemeClr val="accent6"/>
                </a:solidFill>
              </a:rPr>
              <a:t>etiology</a:t>
            </a:r>
            <a:r>
              <a:rPr lang="en-GB" sz="1250" b="0" dirty="0">
                <a:solidFill>
                  <a:schemeClr val="accent6"/>
                </a:solidFill>
              </a:rPr>
              <a:t>, assessment, and treatment of common neurologic disorders. Washington, DC: American Psychological Association; 2003.</a:t>
            </a:r>
            <a:endParaRPr lang="es-ES" sz="1250" b="0" dirty="0">
              <a:solidFill>
                <a:schemeClr val="accent6"/>
              </a:solidFill>
            </a:endParaRP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GB" sz="1250" b="0" dirty="0">
                <a:solidFill>
                  <a:schemeClr val="accent6"/>
                </a:solidFill>
              </a:rPr>
              <a:t>Alvarez JA, Emory E. Executive function and the frontal lobes: a meta-analytic review. </a:t>
            </a:r>
            <a:r>
              <a:rPr lang="en-GB" sz="1250" b="0" dirty="0" err="1">
                <a:solidFill>
                  <a:schemeClr val="accent6"/>
                </a:solidFill>
              </a:rPr>
              <a:t>Neuropsychol</a:t>
            </a:r>
            <a:r>
              <a:rPr lang="en-GB" sz="1250" b="0" dirty="0">
                <a:solidFill>
                  <a:schemeClr val="accent6"/>
                </a:solidFill>
              </a:rPr>
              <a:t> Rev 2006;16:17-42.</a:t>
            </a:r>
            <a:endParaRPr lang="es-ES" sz="1250" b="0" dirty="0">
              <a:solidFill>
                <a:schemeClr val="accent6"/>
              </a:solidFill>
            </a:endParaRP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GB" sz="1250" b="0" dirty="0">
                <a:solidFill>
                  <a:schemeClr val="accent6"/>
                </a:solidFill>
              </a:rPr>
              <a:t>American Psychiatric Association. (2013). Diagnostic and statistical manual of mental disorders (5th ed.). Arlington, VA: Author.</a:t>
            </a:r>
            <a:endParaRPr lang="es-ES" sz="1250" b="0" dirty="0">
              <a:solidFill>
                <a:schemeClr val="accent6"/>
              </a:solidFill>
            </a:endParaRP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GB" sz="1250" b="0" dirty="0">
                <a:solidFill>
                  <a:schemeClr val="accent6"/>
                </a:solidFill>
              </a:rPr>
              <a:t>Baddeley A. Modularity, Mass-Action and Memory. The Quarterly Journal of Experimental Psychology Section A, Volume: 38 issue: 4, page(s): 527-533. </a:t>
            </a:r>
            <a:r>
              <a:rPr lang="es-ES" sz="1250" b="0" dirty="0" err="1">
                <a:solidFill>
                  <a:schemeClr val="accent6"/>
                </a:solidFill>
              </a:rPr>
              <a:t>November</a:t>
            </a:r>
            <a:r>
              <a:rPr lang="es-ES" sz="1250" b="0" dirty="0">
                <a:solidFill>
                  <a:schemeClr val="accent6"/>
                </a:solidFill>
              </a:rPr>
              <a:t> 1, 1986.</a:t>
            </a: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s-ES" sz="1250" b="0" dirty="0">
                <a:solidFill>
                  <a:schemeClr val="accent6"/>
                </a:solidFill>
              </a:rPr>
              <a:t>Ballesteros, S. (2001). Habilidades cognitivas básicas: Formación y deterioro. Madrid: UNED.</a:t>
            </a: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s-ES" sz="1250" b="0" dirty="0">
                <a:solidFill>
                  <a:schemeClr val="accent6"/>
                </a:solidFill>
              </a:rPr>
              <a:t>Ballesteros, S. (2002). Psicología General. Atención y percepción. (Vol. II). Madrid: </a:t>
            </a:r>
            <a:r>
              <a:rPr lang="es-ES" sz="1250" b="0" dirty="0" err="1">
                <a:solidFill>
                  <a:schemeClr val="accent6"/>
                </a:solidFill>
              </a:rPr>
              <a:t>UNED.Ballesteros</a:t>
            </a:r>
            <a:r>
              <a:rPr lang="es-ES" sz="1250" b="0" dirty="0">
                <a:solidFill>
                  <a:schemeClr val="accent6"/>
                </a:solidFill>
              </a:rPr>
              <a:t>, S. (2014). La atención selectiva modula el procesamiento de la información y la memoria implícita [</a:t>
            </a:r>
            <a:r>
              <a:rPr lang="es-ES" sz="1250" b="0" dirty="0" err="1">
                <a:solidFill>
                  <a:schemeClr val="accent6"/>
                </a:solidFill>
              </a:rPr>
              <a:t>Selective</a:t>
            </a:r>
            <a:r>
              <a:rPr lang="es-ES" sz="1250" b="0" dirty="0">
                <a:solidFill>
                  <a:schemeClr val="accent6"/>
                </a:solidFill>
              </a:rPr>
              <a:t> </a:t>
            </a:r>
            <a:r>
              <a:rPr lang="es-ES" sz="1250" b="0" dirty="0" err="1">
                <a:solidFill>
                  <a:schemeClr val="accent6"/>
                </a:solidFill>
              </a:rPr>
              <a:t>attention</a:t>
            </a:r>
            <a:r>
              <a:rPr lang="es-ES" sz="1250" b="0" dirty="0">
                <a:solidFill>
                  <a:schemeClr val="accent6"/>
                </a:solidFill>
              </a:rPr>
              <a:t> </a:t>
            </a:r>
            <a:r>
              <a:rPr lang="es-ES" sz="1250" b="0" dirty="0" err="1">
                <a:solidFill>
                  <a:schemeClr val="accent6"/>
                </a:solidFill>
              </a:rPr>
              <a:t>modulates</a:t>
            </a:r>
            <a:r>
              <a:rPr lang="es-ES" sz="1250" b="0" dirty="0">
                <a:solidFill>
                  <a:schemeClr val="accent6"/>
                </a:solidFill>
              </a:rPr>
              <a:t> </a:t>
            </a:r>
            <a:r>
              <a:rPr lang="es-ES" sz="1250" b="0" dirty="0" err="1">
                <a:solidFill>
                  <a:schemeClr val="accent6"/>
                </a:solidFill>
              </a:rPr>
              <a:t>information</a:t>
            </a:r>
            <a:r>
              <a:rPr lang="es-ES" sz="1250" b="0" dirty="0">
                <a:solidFill>
                  <a:schemeClr val="accent6"/>
                </a:solidFill>
              </a:rPr>
              <a:t> </a:t>
            </a:r>
            <a:r>
              <a:rPr lang="es-ES" sz="1250" b="0" dirty="0" err="1">
                <a:solidFill>
                  <a:schemeClr val="accent6"/>
                </a:solidFill>
              </a:rPr>
              <a:t>processing</a:t>
            </a:r>
            <a:r>
              <a:rPr lang="es-ES" sz="1250" b="0" dirty="0">
                <a:solidFill>
                  <a:schemeClr val="accent6"/>
                </a:solidFill>
              </a:rPr>
              <a:t> and </a:t>
            </a:r>
            <a:r>
              <a:rPr lang="es-ES" sz="1250" b="0" dirty="0" err="1">
                <a:solidFill>
                  <a:schemeClr val="accent6"/>
                </a:solidFill>
              </a:rPr>
              <a:t>implicit</a:t>
            </a:r>
            <a:r>
              <a:rPr lang="es-ES" sz="1250" b="0" dirty="0">
                <a:solidFill>
                  <a:schemeClr val="accent6"/>
                </a:solidFill>
              </a:rPr>
              <a:t> </a:t>
            </a:r>
            <a:r>
              <a:rPr lang="es-ES" sz="1250" b="0" dirty="0" err="1">
                <a:solidFill>
                  <a:schemeClr val="accent6"/>
                </a:solidFill>
              </a:rPr>
              <a:t>memory</a:t>
            </a:r>
            <a:r>
              <a:rPr lang="es-ES" sz="1250" b="0" dirty="0">
                <a:solidFill>
                  <a:schemeClr val="accent6"/>
                </a:solidFill>
              </a:rPr>
              <a:t>]. Acción Psicológica, 11(1).</a:t>
            </a: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US" sz="1250" b="0" dirty="0" err="1">
                <a:solidFill>
                  <a:schemeClr val="accent6"/>
                </a:solidFill>
              </a:rPr>
              <a:t>Chatain</a:t>
            </a:r>
            <a:r>
              <a:rPr lang="en-US" sz="1250" b="0" dirty="0">
                <a:solidFill>
                  <a:schemeClr val="accent6"/>
                </a:solidFill>
              </a:rPr>
              <a:t> C., </a:t>
            </a:r>
            <a:r>
              <a:rPr lang="en-US" sz="1250" b="0" dirty="0" err="1">
                <a:solidFill>
                  <a:schemeClr val="accent6"/>
                </a:solidFill>
              </a:rPr>
              <a:t>Radel</a:t>
            </a:r>
            <a:r>
              <a:rPr lang="en-US" sz="1250" b="0" dirty="0">
                <a:solidFill>
                  <a:schemeClr val="accent6"/>
                </a:solidFill>
              </a:rPr>
              <a:t> R., </a:t>
            </a:r>
            <a:r>
              <a:rPr lang="en-US" sz="1250" b="0" dirty="0" err="1">
                <a:solidFill>
                  <a:schemeClr val="accent6"/>
                </a:solidFill>
              </a:rPr>
              <a:t>Vercruyssen</a:t>
            </a:r>
            <a:r>
              <a:rPr lang="en-US" sz="1250" b="0" dirty="0">
                <a:solidFill>
                  <a:schemeClr val="accent6"/>
                </a:solidFill>
              </a:rPr>
              <a:t> F., </a:t>
            </a:r>
            <a:r>
              <a:rPr lang="en-US" sz="1250" b="0" dirty="0" err="1">
                <a:solidFill>
                  <a:schemeClr val="accent6"/>
                </a:solidFill>
              </a:rPr>
              <a:t>Rabahi</a:t>
            </a:r>
            <a:r>
              <a:rPr lang="en-US" sz="1250" b="0" dirty="0">
                <a:solidFill>
                  <a:schemeClr val="accent6"/>
                </a:solidFill>
              </a:rPr>
              <a:t> T., </a:t>
            </a:r>
            <a:r>
              <a:rPr lang="en-US" sz="1250" b="0" dirty="0" err="1">
                <a:solidFill>
                  <a:schemeClr val="accent6"/>
                </a:solidFill>
              </a:rPr>
              <a:t>Vallier</a:t>
            </a:r>
            <a:r>
              <a:rPr lang="en-US" sz="1250" b="0" dirty="0">
                <a:solidFill>
                  <a:schemeClr val="accent6"/>
                </a:solidFill>
              </a:rPr>
              <a:t> JM., Bernard T., </a:t>
            </a:r>
            <a:r>
              <a:rPr lang="en-US" sz="1250" b="0" dirty="0" err="1">
                <a:solidFill>
                  <a:schemeClr val="accent6"/>
                </a:solidFill>
              </a:rPr>
              <a:t>Gruet</a:t>
            </a:r>
            <a:r>
              <a:rPr lang="en-US" sz="1250" b="0" dirty="0">
                <a:solidFill>
                  <a:schemeClr val="accent6"/>
                </a:solidFill>
              </a:rPr>
              <a:t> M. Influence of cognitive load on the dynamics of neurophysiological adjustments during fatiguing exercise. Psychophysiology. 2019 Jun;56(6):e13343.</a:t>
            </a:r>
            <a:endParaRPr lang="es-ES" sz="1250" b="0" dirty="0">
              <a:solidFill>
                <a:schemeClr val="accent6"/>
              </a:solidFill>
            </a:endParaRPr>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BIBLIOGRAPHY</a:t>
            </a:r>
          </a:p>
        </p:txBody>
      </p:sp>
    </p:spTree>
    <p:extLst>
      <p:ext uri="{BB962C8B-B14F-4D97-AF65-F5344CB8AC3E}">
        <p14:creationId xmlns:p14="http://schemas.microsoft.com/office/powerpoint/2010/main" val="3340113319"/>
      </p:ext>
    </p:extLst>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BIBLIOGRAPHY</a:t>
            </a:r>
          </a:p>
        </p:txBody>
      </p:sp>
      <p:sp>
        <p:nvSpPr>
          <p:cNvPr id="11" name="Prostokąt 1">
            <a:extLst>
              <a:ext uri="{FF2B5EF4-FFF2-40B4-BE49-F238E27FC236}">
                <a16:creationId xmlns:a16="http://schemas.microsoft.com/office/drawing/2014/main" id="{FF80F374-98CF-4E57-BDF4-3818AB00E8CB}"/>
              </a:ext>
            </a:extLst>
          </p:cNvPr>
          <p:cNvSpPr/>
          <p:nvPr/>
        </p:nvSpPr>
        <p:spPr>
          <a:xfrm>
            <a:off x="323528" y="1693252"/>
            <a:ext cx="8496944" cy="4131900"/>
          </a:xfrm>
          <a:prstGeom prst="rect">
            <a:avLst/>
          </a:prstGeom>
        </p:spPr>
        <p:txBody>
          <a:bodyPr wrap="square">
            <a:spAutoFit/>
          </a:bodyPr>
          <a:lstStyle/>
          <a:p>
            <a:pPr marL="342900" lvl="0" indent="-342900">
              <a:buFont typeface="+mj-lt"/>
              <a:buAutoNum type="arabicPeriod" startAt="8"/>
            </a:pPr>
            <a:r>
              <a:rPr lang="en-US" sz="1250" b="0" dirty="0">
                <a:solidFill>
                  <a:schemeClr val="accent6"/>
                </a:solidFill>
              </a:rPr>
              <a:t>Collette F, </a:t>
            </a:r>
            <a:r>
              <a:rPr lang="en-US" sz="1250" b="0" dirty="0" err="1">
                <a:solidFill>
                  <a:schemeClr val="accent6"/>
                </a:solidFill>
              </a:rPr>
              <a:t>Hogge</a:t>
            </a:r>
            <a:r>
              <a:rPr lang="en-US" sz="1250" b="0" dirty="0">
                <a:solidFill>
                  <a:schemeClr val="accent6"/>
                </a:solidFill>
              </a:rPr>
              <a:t> M, Salmon E, Van der LM. </a:t>
            </a:r>
            <a:r>
              <a:rPr lang="en-GB" sz="1250" b="0" dirty="0">
                <a:solidFill>
                  <a:schemeClr val="accent6"/>
                </a:solidFill>
              </a:rPr>
              <a:t>Exploration of the neural substrates of executive functioning by functional neuroimaging. Neuroscience 2006;139:209-221.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a:solidFill>
                  <a:schemeClr val="accent6"/>
                </a:solidFill>
              </a:rPr>
              <a:t>Dorfman J. Problem solving, inhibition and frontal lobe function. In: Raz N, editor. The other side of the error term: aging and development as model systems in cognitive neuroscience. Amsterdam, The Netherlands: Elsevier Science; 1998. p 395–448.</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s-ES" sz="1250" b="0" dirty="0" err="1">
                <a:solidFill>
                  <a:schemeClr val="accent6"/>
                </a:solidFill>
              </a:rPr>
              <a:t>Dosenbach</a:t>
            </a:r>
            <a:r>
              <a:rPr lang="es-ES" sz="1250" b="0" dirty="0">
                <a:solidFill>
                  <a:schemeClr val="accent6"/>
                </a:solidFill>
              </a:rPr>
              <a:t> NU, </a:t>
            </a:r>
            <a:r>
              <a:rPr lang="es-ES" sz="1250" b="0" dirty="0" err="1">
                <a:solidFill>
                  <a:schemeClr val="accent6"/>
                </a:solidFill>
              </a:rPr>
              <a:t>Fair</a:t>
            </a:r>
            <a:r>
              <a:rPr lang="es-ES" sz="1250" b="0" dirty="0">
                <a:solidFill>
                  <a:schemeClr val="accent6"/>
                </a:solidFill>
              </a:rPr>
              <a:t> DA, Cohen AL, </a:t>
            </a:r>
            <a:r>
              <a:rPr lang="es-ES" sz="1250" b="0" dirty="0" err="1">
                <a:solidFill>
                  <a:schemeClr val="accent6"/>
                </a:solidFill>
              </a:rPr>
              <a:t>Schlaggar</a:t>
            </a:r>
            <a:r>
              <a:rPr lang="es-ES" sz="1250" b="0" dirty="0">
                <a:solidFill>
                  <a:schemeClr val="accent6"/>
                </a:solidFill>
              </a:rPr>
              <a:t> BL, Petersen SE. </a:t>
            </a:r>
            <a:r>
              <a:rPr lang="en-GB" sz="1250" b="0" dirty="0">
                <a:solidFill>
                  <a:schemeClr val="accent6"/>
                </a:solidFill>
              </a:rPr>
              <a:t>A dual-networks architecture of top-down control. Trends </a:t>
            </a:r>
            <a:r>
              <a:rPr lang="en-GB" sz="1250" b="0" dirty="0" err="1">
                <a:solidFill>
                  <a:schemeClr val="accent6"/>
                </a:solidFill>
              </a:rPr>
              <a:t>Cogn</a:t>
            </a:r>
            <a:r>
              <a:rPr lang="en-GB" sz="1250" b="0" dirty="0">
                <a:solidFill>
                  <a:schemeClr val="accent6"/>
                </a:solidFill>
              </a:rPr>
              <a:t> Sci. 2008 Mar;12(3):99-105. </a:t>
            </a:r>
            <a:r>
              <a:rPr lang="en-GB" sz="1250" b="0" dirty="0" err="1">
                <a:solidFill>
                  <a:schemeClr val="accent6"/>
                </a:solidFill>
              </a:rPr>
              <a:t>doi</a:t>
            </a:r>
            <a:r>
              <a:rPr lang="en-GB" sz="1250" b="0" dirty="0">
                <a:solidFill>
                  <a:schemeClr val="accent6"/>
                </a:solidFill>
              </a:rPr>
              <a:t>: 10.1016/j.tics.2008.01.001. </a:t>
            </a:r>
            <a:r>
              <a:rPr lang="en-GB" sz="1250" b="0" dirty="0" err="1">
                <a:solidFill>
                  <a:schemeClr val="accent6"/>
                </a:solidFill>
              </a:rPr>
              <a:t>Epub</a:t>
            </a:r>
            <a:r>
              <a:rPr lang="en-GB" sz="1250" b="0" dirty="0">
                <a:solidFill>
                  <a:schemeClr val="accent6"/>
                </a:solidFill>
              </a:rPr>
              <a:t> 2008 Feb 11.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US" sz="1250" b="0" dirty="0" err="1">
                <a:solidFill>
                  <a:schemeClr val="accent6"/>
                </a:solidFill>
              </a:rPr>
              <a:t>Eckestein</a:t>
            </a:r>
            <a:r>
              <a:rPr lang="en-US" sz="1250" b="0" dirty="0">
                <a:solidFill>
                  <a:schemeClr val="accent6"/>
                </a:solidFill>
              </a:rPr>
              <a:t> M., Guerra-Carrillo B., Miller </a:t>
            </a:r>
            <a:r>
              <a:rPr lang="en-US" sz="1250" b="0" dirty="0" err="1">
                <a:solidFill>
                  <a:schemeClr val="accent6"/>
                </a:solidFill>
              </a:rPr>
              <a:t>Singley</a:t>
            </a:r>
            <a:r>
              <a:rPr lang="en-US" sz="1250" b="0" dirty="0">
                <a:solidFill>
                  <a:schemeClr val="accent6"/>
                </a:solidFill>
              </a:rPr>
              <a:t> A., Bunge S. Beyond eye gaze: What else can </a:t>
            </a:r>
            <a:r>
              <a:rPr lang="en-US" sz="1250" b="0" dirty="0" err="1">
                <a:solidFill>
                  <a:schemeClr val="accent6"/>
                </a:solidFill>
              </a:rPr>
              <a:t>eyetracking</a:t>
            </a:r>
            <a:r>
              <a:rPr lang="en-US" sz="1250" b="0" dirty="0">
                <a:solidFill>
                  <a:schemeClr val="accent6"/>
                </a:solidFill>
              </a:rPr>
              <a:t> reveal about cognition and cognitive development? Developmental Cognitive Neuroscience 25 (2017) 69–91.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a:solidFill>
                  <a:schemeClr val="accent6"/>
                </a:solidFill>
              </a:rPr>
              <a:t>Fox MD, </a:t>
            </a:r>
            <a:r>
              <a:rPr lang="en-GB" sz="1250" b="0" dirty="0" err="1">
                <a:solidFill>
                  <a:schemeClr val="accent6"/>
                </a:solidFill>
              </a:rPr>
              <a:t>Raichle</a:t>
            </a:r>
            <a:r>
              <a:rPr lang="en-GB" sz="1250" b="0" dirty="0">
                <a:solidFill>
                  <a:schemeClr val="accent6"/>
                </a:solidFill>
              </a:rPr>
              <a:t> ME. Spontaneous fluctuations in brain activity observed with functional magnetic resonance imaging. Nat Rev </a:t>
            </a:r>
            <a:r>
              <a:rPr lang="en-GB" sz="1250" b="0" dirty="0" err="1">
                <a:solidFill>
                  <a:schemeClr val="accent6"/>
                </a:solidFill>
              </a:rPr>
              <a:t>Neurosci</a:t>
            </a:r>
            <a:r>
              <a:rPr lang="en-GB" sz="1250" b="0" dirty="0">
                <a:solidFill>
                  <a:schemeClr val="accent6"/>
                </a:solidFill>
              </a:rPr>
              <a:t>. 2007 Sep;8(9):700-11.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a:solidFill>
                  <a:schemeClr val="accent6"/>
                </a:solidFill>
              </a:rPr>
              <a:t>Fritz NE., Cheek FM., Nichols-</a:t>
            </a:r>
            <a:r>
              <a:rPr lang="en-GB" sz="1250" b="0" dirty="0" err="1">
                <a:solidFill>
                  <a:schemeClr val="accent6"/>
                </a:solidFill>
              </a:rPr>
              <a:t>Laren</a:t>
            </a:r>
            <a:r>
              <a:rPr lang="en-GB" sz="1250" b="0" dirty="0">
                <a:solidFill>
                  <a:schemeClr val="accent6"/>
                </a:solidFill>
              </a:rPr>
              <a:t> DS. Motor-cognitive dual-task training in neurological disorders: A systematic review. J </a:t>
            </a:r>
            <a:r>
              <a:rPr lang="en-GB" sz="1250" b="0" dirty="0" err="1">
                <a:solidFill>
                  <a:schemeClr val="accent6"/>
                </a:solidFill>
              </a:rPr>
              <a:t>Neurol</a:t>
            </a:r>
            <a:r>
              <a:rPr lang="en-GB" sz="1250" b="0" dirty="0">
                <a:solidFill>
                  <a:schemeClr val="accent6"/>
                </a:solidFill>
              </a:rPr>
              <a:t> Phys </a:t>
            </a:r>
            <a:r>
              <a:rPr lang="en-GB" sz="1250" b="0" dirty="0" err="1">
                <a:solidFill>
                  <a:schemeClr val="accent6"/>
                </a:solidFill>
              </a:rPr>
              <a:t>Ther</a:t>
            </a:r>
            <a:r>
              <a:rPr lang="en-GB" sz="1250" b="0" dirty="0">
                <a:solidFill>
                  <a:schemeClr val="accent6"/>
                </a:solidFill>
              </a:rPr>
              <a:t>. 2015 July ; 39(3): 142–153.</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err="1">
                <a:solidFill>
                  <a:schemeClr val="accent6"/>
                </a:solidFill>
              </a:rPr>
              <a:t>Greicius</a:t>
            </a:r>
            <a:r>
              <a:rPr lang="en-GB" sz="1250" b="0" dirty="0">
                <a:solidFill>
                  <a:schemeClr val="accent6"/>
                </a:solidFill>
              </a:rPr>
              <a:t> MD, </a:t>
            </a:r>
            <a:r>
              <a:rPr lang="en-GB" sz="1250" b="0" dirty="0" err="1">
                <a:solidFill>
                  <a:schemeClr val="accent6"/>
                </a:solidFill>
              </a:rPr>
              <a:t>Krasnow</a:t>
            </a:r>
            <a:r>
              <a:rPr lang="en-GB" sz="1250" b="0" dirty="0">
                <a:solidFill>
                  <a:schemeClr val="accent6"/>
                </a:solidFill>
              </a:rPr>
              <a:t> B, Reiss AL, Menon V. Functional connectivity in the resting brain: a network analysis of the default mode hypothesis. Proc Natl </a:t>
            </a:r>
            <a:r>
              <a:rPr lang="en-GB" sz="1250" b="0" dirty="0" err="1">
                <a:solidFill>
                  <a:schemeClr val="accent6"/>
                </a:solidFill>
              </a:rPr>
              <a:t>Acad</a:t>
            </a:r>
            <a:r>
              <a:rPr lang="en-GB" sz="1250" b="0" dirty="0">
                <a:solidFill>
                  <a:schemeClr val="accent6"/>
                </a:solidFill>
              </a:rPr>
              <a:t> Sci U S A. 2003 Jan 7;100(1):253-8. </a:t>
            </a:r>
            <a:r>
              <a:rPr lang="en-GB" sz="1250" b="0" dirty="0" err="1">
                <a:solidFill>
                  <a:schemeClr val="accent6"/>
                </a:solidFill>
              </a:rPr>
              <a:t>Epub</a:t>
            </a:r>
            <a:r>
              <a:rPr lang="en-GB" sz="1250" b="0" dirty="0">
                <a:solidFill>
                  <a:schemeClr val="accent6"/>
                </a:solidFill>
              </a:rPr>
              <a:t> 2002 Dec 27.</a:t>
            </a:r>
            <a:endParaRPr lang="es-ES" sz="1250" b="0" dirty="0">
              <a:solidFill>
                <a:schemeClr val="accent6"/>
              </a:solidFill>
            </a:endParaRPr>
          </a:p>
        </p:txBody>
      </p:sp>
    </p:spTree>
    <p:extLst>
      <p:ext uri="{BB962C8B-B14F-4D97-AF65-F5344CB8AC3E}">
        <p14:creationId xmlns:p14="http://schemas.microsoft.com/office/powerpoint/2010/main" val="2788551997"/>
      </p:ext>
    </p:extLst>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4324261"/>
          </a:xfrm>
          <a:prstGeom prst="rect">
            <a:avLst/>
          </a:prstGeom>
        </p:spPr>
        <p:txBody>
          <a:bodyPr wrap="square">
            <a:spAutoFit/>
          </a:bodyPr>
          <a:lstStyle/>
          <a:p>
            <a:pPr marL="342900" lvl="0" indent="-342900">
              <a:buFont typeface="+mj-lt"/>
              <a:buAutoNum type="arabicPeriod" startAt="15"/>
            </a:pPr>
            <a:r>
              <a:rPr lang="en-GB" sz="1250" b="0" dirty="0" err="1">
                <a:solidFill>
                  <a:schemeClr val="accent6"/>
                </a:solidFill>
              </a:rPr>
              <a:t>Greicius</a:t>
            </a:r>
            <a:r>
              <a:rPr lang="en-GB" sz="1250" b="0" dirty="0">
                <a:solidFill>
                  <a:schemeClr val="accent6"/>
                </a:solidFill>
              </a:rPr>
              <a:t> MD, </a:t>
            </a:r>
            <a:r>
              <a:rPr lang="en-GB" sz="1250" b="0" dirty="0" err="1">
                <a:solidFill>
                  <a:schemeClr val="accent6"/>
                </a:solidFill>
              </a:rPr>
              <a:t>Krasnow</a:t>
            </a:r>
            <a:r>
              <a:rPr lang="en-GB" sz="1250" b="0" dirty="0">
                <a:solidFill>
                  <a:schemeClr val="accent6"/>
                </a:solidFill>
              </a:rPr>
              <a:t> B, Boyett-Anderson JM, </a:t>
            </a:r>
            <a:r>
              <a:rPr lang="en-GB" sz="1250" b="0" dirty="0" err="1">
                <a:solidFill>
                  <a:schemeClr val="accent6"/>
                </a:solidFill>
              </a:rPr>
              <a:t>Eliez</a:t>
            </a:r>
            <a:r>
              <a:rPr lang="en-GB" sz="1250" b="0" dirty="0">
                <a:solidFill>
                  <a:schemeClr val="accent6"/>
                </a:solidFill>
              </a:rPr>
              <a:t> S, </a:t>
            </a:r>
            <a:r>
              <a:rPr lang="en-GB" sz="1250" b="0" dirty="0" err="1">
                <a:solidFill>
                  <a:schemeClr val="accent6"/>
                </a:solidFill>
              </a:rPr>
              <a:t>Schatzberg</a:t>
            </a:r>
            <a:r>
              <a:rPr lang="en-GB" sz="1250" b="0" dirty="0">
                <a:solidFill>
                  <a:schemeClr val="accent6"/>
                </a:solidFill>
              </a:rPr>
              <a:t> AF, Reiss AL, Menon V. Regional analysis of hippocampal activation during memory encoding and retrieval: fMRI study. Hippocampus. 2003;13(1):164-74.</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John D. Medaglia, Mary-Ellen </a:t>
            </a:r>
            <a:r>
              <a:rPr lang="en-GB" sz="1250" b="0" dirty="0" err="1">
                <a:solidFill>
                  <a:schemeClr val="accent6"/>
                </a:solidFill>
              </a:rPr>
              <a:t>Lynall</a:t>
            </a:r>
            <a:r>
              <a:rPr lang="en-GB" sz="1250" b="0" dirty="0">
                <a:solidFill>
                  <a:schemeClr val="accent6"/>
                </a:solidFill>
              </a:rPr>
              <a:t>, and Danielle S. Bassett. J </a:t>
            </a:r>
            <a:r>
              <a:rPr lang="en-GB" sz="1250" b="0" dirty="0" err="1">
                <a:solidFill>
                  <a:schemeClr val="accent6"/>
                </a:solidFill>
              </a:rPr>
              <a:t>Cogn</a:t>
            </a:r>
            <a:r>
              <a:rPr lang="en-GB" sz="1250" b="0" dirty="0">
                <a:solidFill>
                  <a:schemeClr val="accent6"/>
                </a:solidFill>
              </a:rPr>
              <a:t> </a:t>
            </a:r>
            <a:r>
              <a:rPr lang="en-GB" sz="1250" b="0" dirty="0" err="1">
                <a:solidFill>
                  <a:schemeClr val="accent6"/>
                </a:solidFill>
              </a:rPr>
              <a:t>Neurosci</a:t>
            </a:r>
            <a:r>
              <a:rPr lang="en-GB" sz="1250" b="0" dirty="0">
                <a:solidFill>
                  <a:schemeClr val="accent6"/>
                </a:solidFill>
              </a:rPr>
              <a:t>. 2015 August; 27(8): 1471–1491.</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Kopelman MD. Disorders of memory, Brain, Volume 125, Issue 10, October 2002, Pages 2152–2190.</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Lachman, R., Lachman, J. L., &amp; Butterfield, E. </a:t>
            </a:r>
            <a:r>
              <a:rPr lang="en-GB" sz="1250" b="0" dirty="0" err="1">
                <a:solidFill>
                  <a:schemeClr val="accent6"/>
                </a:solidFill>
              </a:rPr>
              <a:t>C.Cognitive</a:t>
            </a:r>
            <a:r>
              <a:rPr lang="en-GB" sz="1250" b="0" dirty="0">
                <a:solidFill>
                  <a:schemeClr val="accent6"/>
                </a:solidFill>
              </a:rPr>
              <a:t> psychology and information processing. An introductory. Hillsdale, NJ: Erlbaum.1979.</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err="1">
                <a:solidFill>
                  <a:schemeClr val="accent6"/>
                </a:solidFill>
              </a:rPr>
              <a:t>Lezak</a:t>
            </a:r>
            <a:r>
              <a:rPr lang="en-GB" sz="1250" b="0" dirty="0">
                <a:solidFill>
                  <a:schemeClr val="accent6"/>
                </a:solidFill>
              </a:rPr>
              <a:t> MD, </a:t>
            </a:r>
            <a:r>
              <a:rPr lang="en-GB" sz="1250" b="0" dirty="0" err="1">
                <a:solidFill>
                  <a:schemeClr val="accent6"/>
                </a:solidFill>
              </a:rPr>
              <a:t>Howieson</a:t>
            </a:r>
            <a:r>
              <a:rPr lang="en-GB" sz="1250" b="0" dirty="0">
                <a:solidFill>
                  <a:schemeClr val="accent6"/>
                </a:solidFill>
              </a:rPr>
              <a:t> DB, Bigler ED, </a:t>
            </a:r>
            <a:r>
              <a:rPr lang="en-GB" sz="1250" b="0" dirty="0" err="1">
                <a:solidFill>
                  <a:schemeClr val="accent6"/>
                </a:solidFill>
              </a:rPr>
              <a:t>Tranel</a:t>
            </a:r>
            <a:r>
              <a:rPr lang="en-GB" sz="1250" b="0" dirty="0">
                <a:solidFill>
                  <a:schemeClr val="accent6"/>
                </a:solidFill>
              </a:rPr>
              <a:t> D. Neuropsychological assessment. Fifth edition. New York: Oxford University Press; 2012.</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Light, J., &amp; McNaughton, D. (2013). Putting People First: Re-Thinking the Role of Technology in Augmentative and Alternative Communication Intervention. Augmentative and Alternative Communication, 29(4), 299-309.</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Lynne Beal A., </a:t>
            </a:r>
            <a:r>
              <a:rPr lang="en-GB" sz="1250" b="0" dirty="0" err="1">
                <a:solidFill>
                  <a:schemeClr val="accent6"/>
                </a:solidFill>
              </a:rPr>
              <a:t>Holdnack</a:t>
            </a:r>
            <a:r>
              <a:rPr lang="en-GB" sz="1250" b="0" dirty="0">
                <a:solidFill>
                  <a:schemeClr val="accent6"/>
                </a:solidFill>
              </a:rPr>
              <a:t> James A., </a:t>
            </a:r>
            <a:r>
              <a:rPr lang="en-GB" sz="1250" b="0" dirty="0" err="1">
                <a:solidFill>
                  <a:schemeClr val="accent6"/>
                </a:solidFill>
              </a:rPr>
              <a:t>Saklofske</a:t>
            </a:r>
            <a:r>
              <a:rPr lang="en-GB" sz="1250" b="0" dirty="0">
                <a:solidFill>
                  <a:schemeClr val="accent6"/>
                </a:solidFill>
              </a:rPr>
              <a:t> Donald H., Weiss Lawrence G. Chapter 3 - Practical Considerations in WISC-V Interpretation and Intervention in WISC-V Assessment and Interpretation Scientist-Practitioner Perspectives Practical Resources for the Mental Health Professional. 2016, Pages 63-93.</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MacPherson MK. Cognitive Load Affects Speech Motor Performance Differently in Older and Younger Adults. J Speech Lang Hear Res. 2019 May 21;62(5):1258-1277.</a:t>
            </a:r>
            <a:endParaRPr lang="es-ES" sz="1250" b="0" dirty="0">
              <a:solidFill>
                <a:schemeClr val="accent6"/>
              </a:solidFill>
            </a:endParaRPr>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BIBLIOGRAPHY</a:t>
            </a:r>
          </a:p>
        </p:txBody>
      </p:sp>
    </p:spTree>
    <p:extLst>
      <p:ext uri="{BB962C8B-B14F-4D97-AF65-F5344CB8AC3E}">
        <p14:creationId xmlns:p14="http://schemas.microsoft.com/office/powerpoint/2010/main" val="795775246"/>
      </p:ext>
    </p:extLst>
  </p:cSld>
  <p:clrMapOvr>
    <a:masterClrMapping/>
  </p:clrMapOvr>
  <p:transition advClick="0" advTm="3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4131900"/>
          </a:xfrm>
          <a:prstGeom prst="rect">
            <a:avLst/>
          </a:prstGeom>
        </p:spPr>
        <p:txBody>
          <a:bodyPr wrap="square">
            <a:spAutoFit/>
          </a:bodyPr>
          <a:lstStyle/>
          <a:p>
            <a:pPr marL="342900" lvl="0" indent="-342900">
              <a:buFont typeface="+mj-lt"/>
              <a:buAutoNum type="arabicPeriod" startAt="23"/>
            </a:pPr>
            <a:r>
              <a:rPr lang="en-GB" sz="1250" b="0" dirty="0">
                <a:solidFill>
                  <a:schemeClr val="accent6"/>
                </a:solidFill>
              </a:rPr>
              <a:t>Menon V (2010) Large-Scale Brain Networks in Cognition: Emerging Principles. In: Analysis and Function of Large-Scale Brain Networks. (</a:t>
            </a:r>
            <a:r>
              <a:rPr lang="en-GB" sz="1250" b="0" dirty="0" err="1">
                <a:solidFill>
                  <a:schemeClr val="accent6"/>
                </a:solidFill>
              </a:rPr>
              <a:t>Sporns</a:t>
            </a:r>
            <a:r>
              <a:rPr lang="en-GB" sz="1250" b="0" dirty="0">
                <a:solidFill>
                  <a:schemeClr val="accent6"/>
                </a:solidFill>
              </a:rPr>
              <a:t> O, ed) pp. 44-53. Washington, DC: Society for Neuroscience.</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a:solidFill>
                  <a:schemeClr val="accent6"/>
                </a:solidFill>
              </a:rPr>
              <a:t>Meehan TP, Bressler SL. Neurocognitive networks: findings, models, and theory. </a:t>
            </a:r>
            <a:r>
              <a:rPr lang="en-GB" sz="1250" b="0" dirty="0" err="1">
                <a:solidFill>
                  <a:schemeClr val="accent6"/>
                </a:solidFill>
              </a:rPr>
              <a:t>Neurosci</a:t>
            </a:r>
            <a:r>
              <a:rPr lang="en-GB" sz="1250" b="0" dirty="0">
                <a:solidFill>
                  <a:schemeClr val="accent6"/>
                </a:solidFill>
              </a:rPr>
              <a:t> </a:t>
            </a:r>
            <a:r>
              <a:rPr lang="en-GB" sz="1250" b="0" dirty="0" err="1">
                <a:solidFill>
                  <a:schemeClr val="accent6"/>
                </a:solidFill>
              </a:rPr>
              <a:t>Biobehav</a:t>
            </a:r>
            <a:r>
              <a:rPr lang="en-GB" sz="1250" b="0" dirty="0">
                <a:solidFill>
                  <a:schemeClr val="accent6"/>
                </a:solidFill>
              </a:rPr>
              <a:t> Rev. 2012 Nov; 36(10):2232-47. </a:t>
            </a:r>
            <a:r>
              <a:rPr lang="en-GB" sz="1250" b="0" dirty="0" err="1">
                <a:solidFill>
                  <a:schemeClr val="accent6"/>
                </a:solidFill>
              </a:rPr>
              <a:t>doi</a:t>
            </a:r>
            <a:r>
              <a:rPr lang="en-GB" sz="1250" b="0" dirty="0">
                <a:solidFill>
                  <a:schemeClr val="accent6"/>
                </a:solidFill>
              </a:rPr>
              <a:t>: 10.1016/j.neubiorev.2012.08.002. </a:t>
            </a:r>
            <a:r>
              <a:rPr lang="en-GB" sz="1250" b="0" dirty="0" err="1">
                <a:solidFill>
                  <a:schemeClr val="accent6"/>
                </a:solidFill>
              </a:rPr>
              <a:t>Epub</a:t>
            </a:r>
            <a:r>
              <a:rPr lang="en-GB" sz="1250" b="0" dirty="0">
                <a:solidFill>
                  <a:schemeClr val="accent6"/>
                </a:solidFill>
              </a:rPr>
              <a:t> 2012 Aug 18.</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a:solidFill>
                  <a:schemeClr val="accent6"/>
                </a:solidFill>
              </a:rPr>
              <a:t>Mirsky, A.F., Anthony, B.J., Duncan, C.C. et al. Analysis of the elements of attention: A neuropsychological approach. </a:t>
            </a:r>
            <a:r>
              <a:rPr lang="en-GB" sz="1250" b="0" dirty="0" err="1">
                <a:solidFill>
                  <a:schemeClr val="accent6"/>
                </a:solidFill>
              </a:rPr>
              <a:t>Neuropsychol</a:t>
            </a:r>
            <a:r>
              <a:rPr lang="en-GB" sz="1250" b="0" dirty="0">
                <a:solidFill>
                  <a:schemeClr val="accent6"/>
                </a:solidFill>
              </a:rPr>
              <a:t> Rev 2, 109–145 (1991).</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err="1">
                <a:solidFill>
                  <a:schemeClr val="accent6"/>
                </a:solidFill>
              </a:rPr>
              <a:t>Morice</a:t>
            </a:r>
            <a:r>
              <a:rPr lang="en-GB" sz="1250" b="0" dirty="0">
                <a:solidFill>
                  <a:schemeClr val="accent6"/>
                </a:solidFill>
              </a:rPr>
              <a:t> R and </a:t>
            </a:r>
            <a:r>
              <a:rPr lang="en-GB" sz="1250" b="0" dirty="0" err="1">
                <a:solidFill>
                  <a:schemeClr val="accent6"/>
                </a:solidFill>
              </a:rPr>
              <a:t>Delahunty</a:t>
            </a:r>
            <a:r>
              <a:rPr lang="en-GB" sz="1250" b="0" dirty="0">
                <a:solidFill>
                  <a:schemeClr val="accent6"/>
                </a:solidFill>
              </a:rPr>
              <a:t> A. Frontal/Executive Impairments in Schizophrenia. Schizophrenia Bulletin, Volume 22, Issue 1, 1996, Pages 125–137.</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pl-PL" sz="1250" b="0" dirty="0">
                <a:solidFill>
                  <a:schemeClr val="accent6"/>
                </a:solidFill>
              </a:rPr>
              <a:t>North Jersey Health and Wellness. Comprehensive and Prreventive Health Care. Brain Mapping. Cited: January 2020 (Available from: https://njhwllc.com/brain-mapping/).</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a:solidFill>
                  <a:schemeClr val="accent6"/>
                </a:solidFill>
              </a:rPr>
              <a:t>Persad C., Jones JL., Ashton-Miller J., Alexander NB. and </a:t>
            </a:r>
            <a:r>
              <a:rPr lang="en-GB" sz="1250" b="0" dirty="0" err="1">
                <a:solidFill>
                  <a:schemeClr val="accent6"/>
                </a:solidFill>
              </a:rPr>
              <a:t>Giordan</a:t>
            </a:r>
            <a:r>
              <a:rPr lang="en-GB" sz="1250" b="0" dirty="0">
                <a:solidFill>
                  <a:schemeClr val="accent6"/>
                </a:solidFill>
              </a:rPr>
              <a:t> B. Executive Function and Gait in Older Adults With Cognitive Impairment. Journal of Gerontology: 2008, Vol. 63A, No. 12, 1350–1355.</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err="1">
                <a:solidFill>
                  <a:schemeClr val="accent6"/>
                </a:solidFill>
              </a:rPr>
              <a:t>Ridderinkhof</a:t>
            </a:r>
            <a:r>
              <a:rPr lang="en-GB" sz="1250" b="0" dirty="0">
                <a:solidFill>
                  <a:schemeClr val="accent6"/>
                </a:solidFill>
              </a:rPr>
              <a:t> KR, van den </a:t>
            </a:r>
            <a:r>
              <a:rPr lang="en-GB" sz="1250" b="0" dirty="0" err="1">
                <a:solidFill>
                  <a:schemeClr val="accent6"/>
                </a:solidFill>
              </a:rPr>
              <a:t>Wildenberg</a:t>
            </a:r>
            <a:r>
              <a:rPr lang="en-GB" sz="1250" b="0" dirty="0">
                <a:solidFill>
                  <a:schemeClr val="accent6"/>
                </a:solidFill>
              </a:rPr>
              <a:t> WP, </a:t>
            </a:r>
            <a:r>
              <a:rPr lang="en-GB" sz="1250" b="0" dirty="0" err="1">
                <a:solidFill>
                  <a:schemeClr val="accent6"/>
                </a:solidFill>
              </a:rPr>
              <a:t>Segalowitz</a:t>
            </a:r>
            <a:r>
              <a:rPr lang="en-GB" sz="1250" b="0" dirty="0">
                <a:solidFill>
                  <a:schemeClr val="accent6"/>
                </a:solidFill>
              </a:rPr>
              <a:t> SJ, Carter CS. Neurocognitive mechanisms of cognitive control: the role of prefrontal cortex in action selection, response inhibition, performance monitoring, and reward-based learning. Brain </a:t>
            </a:r>
            <a:r>
              <a:rPr lang="en-GB" sz="1250" b="0" dirty="0" err="1">
                <a:solidFill>
                  <a:schemeClr val="accent6"/>
                </a:solidFill>
              </a:rPr>
              <a:t>Cogn</a:t>
            </a:r>
            <a:r>
              <a:rPr lang="en-GB" sz="1250" b="0" dirty="0">
                <a:solidFill>
                  <a:schemeClr val="accent6"/>
                </a:solidFill>
              </a:rPr>
              <a:t> 2004; 56:129-140.</a:t>
            </a:r>
            <a:endParaRPr lang="es-ES" sz="1250" b="0" dirty="0">
              <a:solidFill>
                <a:schemeClr val="accent6"/>
              </a:solidFill>
            </a:endParaRPr>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BIBLIOGRAPHY</a:t>
            </a:r>
          </a:p>
        </p:txBody>
      </p:sp>
    </p:spTree>
    <p:extLst>
      <p:ext uri="{BB962C8B-B14F-4D97-AF65-F5344CB8AC3E}">
        <p14:creationId xmlns:p14="http://schemas.microsoft.com/office/powerpoint/2010/main" val="140193641"/>
      </p:ext>
    </p:extLst>
  </p:cSld>
  <p:clrMapOvr>
    <a:masterClrMapping/>
  </p:clrMapOvr>
  <p:transition advClick="0" advTm="3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5093702"/>
          </a:xfrm>
          <a:prstGeom prst="rect">
            <a:avLst/>
          </a:prstGeom>
        </p:spPr>
        <p:txBody>
          <a:bodyPr wrap="square">
            <a:spAutoFit/>
          </a:bodyPr>
          <a:lstStyle/>
          <a:p>
            <a:pPr marL="342900" lvl="0" indent="-342900">
              <a:buFont typeface="+mj-lt"/>
              <a:buAutoNum type="arabicPeriod" startAt="30"/>
            </a:pPr>
            <a:r>
              <a:rPr lang="en-GB" sz="1250" b="0" dirty="0">
                <a:solidFill>
                  <a:schemeClr val="accent6"/>
                </a:solidFill>
              </a:rPr>
              <a:t>Seeley W, Menon V, </a:t>
            </a:r>
            <a:r>
              <a:rPr lang="en-GB" sz="1250" b="0" dirty="0" err="1">
                <a:solidFill>
                  <a:schemeClr val="accent6"/>
                </a:solidFill>
              </a:rPr>
              <a:t>Schatzberg</a:t>
            </a:r>
            <a:r>
              <a:rPr lang="en-GB" sz="1250" b="0" dirty="0">
                <a:solidFill>
                  <a:schemeClr val="accent6"/>
                </a:solidFill>
              </a:rPr>
              <a:t> AF, Keller J, Glover GH, Kenna H, Reiss AL, </a:t>
            </a:r>
            <a:r>
              <a:rPr lang="en-GB" sz="1250" b="0" dirty="0" err="1">
                <a:solidFill>
                  <a:schemeClr val="accent6"/>
                </a:solidFill>
              </a:rPr>
              <a:t>Greicius</a:t>
            </a:r>
            <a:r>
              <a:rPr lang="en-GB" sz="1250" b="0" dirty="0">
                <a:solidFill>
                  <a:schemeClr val="accent6"/>
                </a:solidFill>
              </a:rPr>
              <a:t> MD. Dissociable intrinsic connectivity networks for salience processing and executive control. J </a:t>
            </a:r>
            <a:r>
              <a:rPr lang="en-GB" sz="1250" b="0" dirty="0" err="1">
                <a:solidFill>
                  <a:schemeClr val="accent6"/>
                </a:solidFill>
              </a:rPr>
              <a:t>Neurosci</a:t>
            </a:r>
            <a:r>
              <a:rPr lang="en-GB" sz="1250" b="0" dirty="0">
                <a:solidFill>
                  <a:schemeClr val="accent6"/>
                </a:solidFill>
              </a:rPr>
              <a:t>. 2007 Feb 28;27(9):2349-56.</a:t>
            </a: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n-GB" sz="1250" b="0" dirty="0">
                <a:solidFill>
                  <a:schemeClr val="accent6"/>
                </a:solidFill>
              </a:rPr>
              <a:t>Seeley WW1, Allman JM, Carlin DA, Crawford RK, Macedo MN, </a:t>
            </a:r>
            <a:r>
              <a:rPr lang="en-GB" sz="1250" b="0" dirty="0" err="1">
                <a:solidFill>
                  <a:schemeClr val="accent6"/>
                </a:solidFill>
              </a:rPr>
              <a:t>Greicius</a:t>
            </a:r>
            <a:r>
              <a:rPr lang="en-GB" sz="1250" b="0" dirty="0">
                <a:solidFill>
                  <a:schemeClr val="accent6"/>
                </a:solidFill>
              </a:rPr>
              <a:t> MD, </a:t>
            </a:r>
            <a:r>
              <a:rPr lang="en-GB" sz="1250" b="0" dirty="0" err="1">
                <a:solidFill>
                  <a:schemeClr val="accent6"/>
                </a:solidFill>
              </a:rPr>
              <a:t>Dearmond</a:t>
            </a:r>
            <a:r>
              <a:rPr lang="en-GB" sz="1250" b="0" dirty="0">
                <a:solidFill>
                  <a:schemeClr val="accent6"/>
                </a:solidFill>
              </a:rPr>
              <a:t> SJ, Miller BL. Divergent social functioning in </a:t>
            </a:r>
            <a:r>
              <a:rPr lang="en-GB" sz="1250" b="0" dirty="0" err="1">
                <a:solidFill>
                  <a:schemeClr val="accent6"/>
                </a:solidFill>
              </a:rPr>
              <a:t>behavioral</a:t>
            </a:r>
            <a:r>
              <a:rPr lang="en-GB" sz="1250" b="0" dirty="0">
                <a:solidFill>
                  <a:schemeClr val="accent6"/>
                </a:solidFill>
              </a:rPr>
              <a:t> variant frontotemporal dementia and Alzheimer disease: reciprocal networks and neuronal evolution. Alzheimer Dis Assoc </a:t>
            </a:r>
            <a:r>
              <a:rPr lang="en-GB" sz="1250" b="0" dirty="0" err="1">
                <a:solidFill>
                  <a:schemeClr val="accent6"/>
                </a:solidFill>
              </a:rPr>
              <a:t>Disord</a:t>
            </a:r>
            <a:r>
              <a:rPr lang="en-GB" sz="1250" b="0" dirty="0">
                <a:solidFill>
                  <a:schemeClr val="accent6"/>
                </a:solidFill>
              </a:rPr>
              <a:t>. 2007 Oct-Dec;21(4):S50-7.</a:t>
            </a: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n-GB" sz="1250" b="0" dirty="0">
                <a:solidFill>
                  <a:schemeClr val="accent6"/>
                </a:solidFill>
              </a:rPr>
              <a:t>Squire LR. The organization and neural substrates of human memory. International Journal of Neurology, 01 Jan 1987; 21-22:218-22.</a:t>
            </a: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n-GB" sz="1250" b="0" dirty="0" err="1">
                <a:solidFill>
                  <a:schemeClr val="accent6"/>
                </a:solidFill>
              </a:rPr>
              <a:t>Stuss</a:t>
            </a:r>
            <a:r>
              <a:rPr lang="en-GB" sz="1250" b="0" dirty="0">
                <a:solidFill>
                  <a:schemeClr val="accent6"/>
                </a:solidFill>
              </a:rPr>
              <a:t> DT, Alexander MP. Executive functions and the frontal lobes: a conceptual view. </a:t>
            </a:r>
            <a:r>
              <a:rPr lang="es-ES" sz="1250" b="0" dirty="0" err="1">
                <a:solidFill>
                  <a:schemeClr val="accent6"/>
                </a:solidFill>
              </a:rPr>
              <a:t>Psychol</a:t>
            </a:r>
            <a:r>
              <a:rPr lang="es-ES" sz="1250" b="0" dirty="0">
                <a:solidFill>
                  <a:schemeClr val="accent6"/>
                </a:solidFill>
              </a:rPr>
              <a:t> Res 2000;63:289-298.</a:t>
            </a: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s-ES" sz="1250" b="0" dirty="0">
                <a:solidFill>
                  <a:schemeClr val="accent6"/>
                </a:solidFill>
              </a:rPr>
              <a:t>Tirapu J (2007) La evaluación neuropsicológica. Intervención Psicosocial, Vol. 16 </a:t>
            </a:r>
            <a:r>
              <a:rPr lang="es-ES" sz="1250" b="0" dirty="0" err="1">
                <a:solidFill>
                  <a:schemeClr val="accent6"/>
                </a:solidFill>
              </a:rPr>
              <a:t>N.°</a:t>
            </a:r>
            <a:r>
              <a:rPr lang="es-ES" sz="1250" b="0" dirty="0">
                <a:solidFill>
                  <a:schemeClr val="accent6"/>
                </a:solidFill>
              </a:rPr>
              <a:t> 2. Págs. 189-211. </a:t>
            </a:r>
            <a:r>
              <a:rPr lang="en-GB" sz="1250" b="0" dirty="0">
                <a:solidFill>
                  <a:schemeClr val="accent6"/>
                </a:solidFill>
              </a:rPr>
              <a:t>Colegio </a:t>
            </a:r>
            <a:r>
              <a:rPr lang="en-GB" sz="1250" b="0" dirty="0" err="1">
                <a:solidFill>
                  <a:schemeClr val="accent6"/>
                </a:solidFill>
              </a:rPr>
              <a:t>Oficial</a:t>
            </a:r>
            <a:r>
              <a:rPr lang="en-GB" sz="1250" b="0" dirty="0">
                <a:solidFill>
                  <a:schemeClr val="accent6"/>
                </a:solidFill>
              </a:rPr>
              <a:t> de </a:t>
            </a:r>
            <a:r>
              <a:rPr lang="en-GB" sz="1250" b="0" dirty="0" err="1">
                <a:solidFill>
                  <a:schemeClr val="accent6"/>
                </a:solidFill>
              </a:rPr>
              <a:t>Psicólogos</a:t>
            </a:r>
            <a:r>
              <a:rPr lang="en-GB" sz="1250" b="0" dirty="0">
                <a:solidFill>
                  <a:schemeClr val="accent6"/>
                </a:solidFill>
              </a:rPr>
              <a:t> de Madrid.</a:t>
            </a:r>
          </a:p>
          <a:p>
            <a:pPr marL="342900" lvl="0" indent="-342900"/>
            <a:endParaRPr lang="en-GB" sz="1250" b="0" dirty="0">
              <a:solidFill>
                <a:schemeClr val="accent6"/>
              </a:solidFill>
            </a:endParaRPr>
          </a:p>
          <a:p>
            <a:pPr marL="342900" lvl="0" indent="-342900">
              <a:buFont typeface="+mj-lt"/>
              <a:buAutoNum type="arabicPeriod" startAt="35"/>
            </a:pPr>
            <a:r>
              <a:rPr lang="en-GB" sz="1250" b="0" dirty="0" err="1">
                <a:solidFill>
                  <a:schemeClr val="accent6"/>
                </a:solidFill>
              </a:rPr>
              <a:t>Witlox</a:t>
            </a:r>
            <a:r>
              <a:rPr lang="en-GB" sz="1250" b="0" dirty="0">
                <a:solidFill>
                  <a:schemeClr val="accent6"/>
                </a:solidFill>
              </a:rPr>
              <a:t> L., </a:t>
            </a:r>
            <a:r>
              <a:rPr lang="en-GB" sz="1250" b="0" dirty="0" err="1">
                <a:solidFill>
                  <a:schemeClr val="accent6"/>
                </a:solidFill>
              </a:rPr>
              <a:t>Schagen</a:t>
            </a:r>
            <a:r>
              <a:rPr lang="en-GB" sz="1250" b="0" dirty="0">
                <a:solidFill>
                  <a:schemeClr val="accent6"/>
                </a:solidFill>
              </a:rPr>
              <a:t> S., </a:t>
            </a:r>
            <a:r>
              <a:rPr lang="en-GB" sz="1250" b="0" dirty="0" err="1">
                <a:solidFill>
                  <a:schemeClr val="accent6"/>
                </a:solidFill>
              </a:rPr>
              <a:t>Ruiter</a:t>
            </a:r>
            <a:r>
              <a:rPr lang="en-GB" sz="1250" b="0" dirty="0">
                <a:solidFill>
                  <a:schemeClr val="accent6"/>
                </a:solidFill>
              </a:rPr>
              <a:t> M., </a:t>
            </a:r>
            <a:r>
              <a:rPr lang="en-GB" sz="1250" b="0" dirty="0" err="1">
                <a:solidFill>
                  <a:schemeClr val="accent6"/>
                </a:solidFill>
              </a:rPr>
              <a:t>Geerlings</a:t>
            </a:r>
            <a:r>
              <a:rPr lang="en-GB" sz="1250" b="0" dirty="0">
                <a:solidFill>
                  <a:schemeClr val="accent6"/>
                </a:solidFill>
              </a:rPr>
              <a:t> M., </a:t>
            </a:r>
            <a:r>
              <a:rPr lang="en-GB" sz="1250" b="0" dirty="0" err="1">
                <a:solidFill>
                  <a:schemeClr val="accent6"/>
                </a:solidFill>
              </a:rPr>
              <a:t>Peeters</a:t>
            </a:r>
            <a:r>
              <a:rPr lang="en-GB" sz="1250" b="0" dirty="0">
                <a:solidFill>
                  <a:schemeClr val="accent6"/>
                </a:solidFill>
              </a:rPr>
              <a:t> P., </a:t>
            </a:r>
            <a:r>
              <a:rPr lang="en-GB" sz="1250" b="0" dirty="0" err="1">
                <a:solidFill>
                  <a:schemeClr val="accent6"/>
                </a:solidFill>
              </a:rPr>
              <a:t>Koevoets</a:t>
            </a:r>
            <a:r>
              <a:rPr lang="en-GB" sz="1250" b="0" dirty="0">
                <a:solidFill>
                  <a:schemeClr val="accent6"/>
                </a:solidFill>
              </a:rPr>
              <a:t> E., van </a:t>
            </a:r>
            <a:r>
              <a:rPr lang="en-GB" sz="1250" b="0" dirty="0" err="1">
                <a:solidFill>
                  <a:schemeClr val="accent6"/>
                </a:solidFill>
              </a:rPr>
              <a:t>der</a:t>
            </a:r>
            <a:r>
              <a:rPr lang="en-GB" sz="1250" b="0" dirty="0">
                <a:solidFill>
                  <a:schemeClr val="accent6"/>
                </a:solidFill>
              </a:rPr>
              <a:t> Wall E., </a:t>
            </a:r>
            <a:r>
              <a:rPr lang="en-GB" sz="1250" b="0" dirty="0" err="1">
                <a:solidFill>
                  <a:schemeClr val="accent6"/>
                </a:solidFill>
              </a:rPr>
              <a:t>Stuiver</a:t>
            </a:r>
            <a:r>
              <a:rPr lang="en-GB" sz="1250" b="0" dirty="0">
                <a:solidFill>
                  <a:schemeClr val="accent6"/>
                </a:solidFill>
              </a:rPr>
              <a:t> M., </a:t>
            </a:r>
            <a:r>
              <a:rPr lang="en-GB" sz="1250" b="0" dirty="0" err="1">
                <a:solidFill>
                  <a:schemeClr val="accent6"/>
                </a:solidFill>
              </a:rPr>
              <a:t>Sonke</a:t>
            </a:r>
            <a:r>
              <a:rPr lang="en-GB" sz="1250" b="0" dirty="0">
                <a:solidFill>
                  <a:schemeClr val="accent6"/>
                </a:solidFill>
              </a:rPr>
              <a:t> G., </a:t>
            </a:r>
            <a:r>
              <a:rPr lang="en-GB" sz="1250" b="0" dirty="0" err="1">
                <a:solidFill>
                  <a:schemeClr val="accent6"/>
                </a:solidFill>
              </a:rPr>
              <a:t>Velthuis</a:t>
            </a:r>
            <a:r>
              <a:rPr lang="en-GB" sz="1250" b="0" dirty="0">
                <a:solidFill>
                  <a:schemeClr val="accent6"/>
                </a:solidFill>
              </a:rPr>
              <a:t> M., van </a:t>
            </a:r>
            <a:r>
              <a:rPr lang="en-GB" sz="1250" b="0" dirty="0" err="1">
                <a:solidFill>
                  <a:schemeClr val="accent6"/>
                </a:solidFill>
              </a:rPr>
              <a:t>der</a:t>
            </a:r>
            <a:r>
              <a:rPr lang="en-GB" sz="1250" b="0" dirty="0">
                <a:solidFill>
                  <a:schemeClr val="accent6"/>
                </a:solidFill>
              </a:rPr>
              <a:t> </a:t>
            </a:r>
            <a:r>
              <a:rPr lang="en-GB" sz="1250" b="0" dirty="0" err="1">
                <a:solidFill>
                  <a:schemeClr val="accent6"/>
                </a:solidFill>
              </a:rPr>
              <a:t>Palen</a:t>
            </a:r>
            <a:r>
              <a:rPr lang="en-GB" sz="1250" b="0" dirty="0">
                <a:solidFill>
                  <a:schemeClr val="accent6"/>
                </a:solidFill>
              </a:rPr>
              <a:t> L., </a:t>
            </a:r>
            <a:r>
              <a:rPr lang="en-GB" sz="1250" b="0" dirty="0" err="1">
                <a:solidFill>
                  <a:schemeClr val="accent6"/>
                </a:solidFill>
              </a:rPr>
              <a:t>Jobsen</a:t>
            </a:r>
            <a:r>
              <a:rPr lang="en-GB" sz="1250" b="0" dirty="0">
                <a:solidFill>
                  <a:schemeClr val="accent6"/>
                </a:solidFill>
              </a:rPr>
              <a:t> J., May A., </a:t>
            </a:r>
            <a:r>
              <a:rPr lang="en-GB" sz="1250" b="0" dirty="0" err="1">
                <a:solidFill>
                  <a:schemeClr val="accent6"/>
                </a:solidFill>
              </a:rPr>
              <a:t>Monninkhof</a:t>
            </a:r>
            <a:r>
              <a:rPr lang="en-GB" sz="1250" b="0" dirty="0">
                <a:solidFill>
                  <a:schemeClr val="accent6"/>
                </a:solidFill>
              </a:rPr>
              <a:t> E. Effects of physical exercise on cognitive function and brain measures after chemotherapy in patients with breast cancer (PAM study): protocol of a randomised controlled trial. BMJ Open 2019;9:e028117.</a:t>
            </a:r>
            <a:endParaRPr lang="es-ES" sz="1250" b="0" dirty="0">
              <a:solidFill>
                <a:schemeClr val="accent6"/>
              </a:solidFill>
            </a:endParaRPr>
          </a:p>
          <a:p>
            <a:pPr marL="342900" indent="-342900">
              <a:buFont typeface="+mj-lt"/>
              <a:buAutoNum type="arabicPeriod" startAt="35"/>
            </a:pPr>
            <a:endParaRPr lang="es-ES" sz="1250" b="0" dirty="0">
              <a:solidFill>
                <a:schemeClr val="accent6"/>
              </a:solidFill>
            </a:endParaRPr>
          </a:p>
          <a:p>
            <a:pPr marL="342900" lvl="0" indent="-342900">
              <a:buFont typeface="+mj-lt"/>
              <a:buAutoNum type="arabicPeriod" startAt="35"/>
            </a:pPr>
            <a:r>
              <a:rPr lang="en-GB" sz="1250" b="0" dirty="0" err="1">
                <a:solidFill>
                  <a:schemeClr val="accent6"/>
                </a:solidFill>
              </a:rPr>
              <a:t>Yogev</a:t>
            </a:r>
            <a:r>
              <a:rPr lang="en-GB" sz="1250" b="0" dirty="0">
                <a:solidFill>
                  <a:schemeClr val="accent6"/>
                </a:solidFill>
              </a:rPr>
              <a:t> G., </a:t>
            </a:r>
            <a:r>
              <a:rPr lang="en-GB" sz="1250" b="0" dirty="0" err="1">
                <a:solidFill>
                  <a:schemeClr val="accent6"/>
                </a:solidFill>
              </a:rPr>
              <a:t>Hausdorff</a:t>
            </a:r>
            <a:r>
              <a:rPr lang="en-GB" sz="1250" b="0" dirty="0">
                <a:solidFill>
                  <a:schemeClr val="accent6"/>
                </a:solidFill>
              </a:rPr>
              <a:t> JM., and </a:t>
            </a:r>
            <a:r>
              <a:rPr lang="en-GB" sz="1250" b="0" dirty="0" err="1">
                <a:solidFill>
                  <a:schemeClr val="accent6"/>
                </a:solidFill>
              </a:rPr>
              <a:t>Giladi</a:t>
            </a:r>
            <a:r>
              <a:rPr lang="en-GB" sz="1250" b="0" dirty="0">
                <a:solidFill>
                  <a:schemeClr val="accent6"/>
                </a:solidFill>
              </a:rPr>
              <a:t> N. The Role of Executive Function and Attention in Gait. </a:t>
            </a:r>
            <a:r>
              <a:rPr lang="en-GB" sz="1250" b="0" dirty="0" err="1">
                <a:solidFill>
                  <a:schemeClr val="accent6"/>
                </a:solidFill>
              </a:rPr>
              <a:t>Mov</a:t>
            </a:r>
            <a:r>
              <a:rPr lang="en-GB" sz="1250" b="0" dirty="0">
                <a:solidFill>
                  <a:schemeClr val="accent6"/>
                </a:solidFill>
              </a:rPr>
              <a:t> </a:t>
            </a:r>
            <a:r>
              <a:rPr lang="en-GB" sz="1250" b="0" dirty="0" err="1">
                <a:solidFill>
                  <a:schemeClr val="accent6"/>
                </a:solidFill>
              </a:rPr>
              <a:t>Disord</a:t>
            </a:r>
            <a:r>
              <a:rPr lang="en-GB" sz="1250" b="0" dirty="0">
                <a:solidFill>
                  <a:schemeClr val="accent6"/>
                </a:solidFill>
              </a:rPr>
              <a:t>. 2008 Feb 15; 23(3):329-472.</a:t>
            </a:r>
            <a:endParaRPr lang="es-ES" sz="1250" b="0" dirty="0">
              <a:solidFill>
                <a:schemeClr val="accent6"/>
              </a:solidFill>
            </a:endParaRPr>
          </a:p>
          <a:p>
            <a:pPr marL="342900" lvl="0" indent="-342900">
              <a:buFont typeface="+mj-lt"/>
              <a:buAutoNum type="arabicPeriod" startAt="30"/>
            </a:pP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BIBLIOGRAPHY</a:t>
            </a:r>
          </a:p>
        </p:txBody>
      </p:sp>
    </p:spTree>
    <p:extLst>
      <p:ext uri="{BB962C8B-B14F-4D97-AF65-F5344CB8AC3E}">
        <p14:creationId xmlns:p14="http://schemas.microsoft.com/office/powerpoint/2010/main" val="3359806978"/>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3240EEA3-3CC8-48E0-A328-EF3059578AE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2.1. COGNITIVE FUNCTIONS</a:t>
            </a:r>
            <a:endParaRPr lang="en-US" sz="2200" b="0" dirty="0">
              <a:solidFill>
                <a:schemeClr val="accent2">
                  <a:lumMod val="75000"/>
                </a:schemeClr>
              </a:solidFill>
            </a:endParaRPr>
          </a:p>
        </p:txBody>
      </p:sp>
      <p:sp>
        <p:nvSpPr>
          <p:cNvPr id="11" name="Prostokąt 3">
            <a:extLst>
              <a:ext uri="{FF2B5EF4-FFF2-40B4-BE49-F238E27FC236}">
                <a16:creationId xmlns:a16="http://schemas.microsoft.com/office/drawing/2014/main" id="{AF55F68C-C268-4207-98B4-F55817AB13AF}"/>
              </a:ext>
            </a:extLst>
          </p:cNvPr>
          <p:cNvSpPr/>
          <p:nvPr/>
        </p:nvSpPr>
        <p:spPr>
          <a:xfrm>
            <a:off x="539750" y="1628800"/>
            <a:ext cx="7992690" cy="3939540"/>
          </a:xfrm>
          <a:prstGeom prst="rect">
            <a:avLst/>
          </a:prstGeom>
        </p:spPr>
        <p:txBody>
          <a:bodyPr wrap="square">
            <a:spAutoFit/>
          </a:bodyPr>
          <a:lstStyle/>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Higher order mental (brain) processes on which cognition depends.</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More specific, but no less complex that interact with each other.</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Jointly involved in the execution of any daily task or activity</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Making it possible for the human being to have an active role in the reception, storage, selection, elaboration, transformation and recovery of the information.</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Are not independent of each other</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Some can be explained separately, being a frequent object of research and practical applications in various areas of health.</a:t>
            </a:r>
          </a:p>
        </p:txBody>
      </p:sp>
    </p:spTree>
    <p:extLst>
      <p:ext uri="{BB962C8B-B14F-4D97-AF65-F5344CB8AC3E}">
        <p14:creationId xmlns:p14="http://schemas.microsoft.com/office/powerpoint/2010/main" val="710030571"/>
      </p:ext>
    </p:extLst>
  </p:cSld>
  <p:clrMapOvr>
    <a:masterClrMapping/>
  </p:clrMapOvr>
  <p:transition advClick="0" advTm="300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CC79CCB7-2519-4E8E-A628-59472DABCA0C}"/>
              </a:ext>
            </a:extLst>
          </p:cNvPr>
          <p:cNvPicPr>
            <a:picLocks noChangeAspect="1"/>
          </p:cNvPicPr>
          <p:nvPr/>
        </p:nvPicPr>
        <p:blipFill>
          <a:blip r:embed="rId2"/>
          <a:stretch>
            <a:fillRect/>
          </a:stretch>
        </p:blipFill>
        <p:spPr>
          <a:xfrm>
            <a:off x="1699011" y="4797152"/>
            <a:ext cx="5745978" cy="967824"/>
          </a:xfrm>
          <a:prstGeom prst="rect">
            <a:avLst/>
          </a:prstGeom>
        </p:spPr>
      </p:pic>
    </p:spTree>
    <p:extLst>
      <p:ext uri="{BB962C8B-B14F-4D97-AF65-F5344CB8AC3E}">
        <p14:creationId xmlns:p14="http://schemas.microsoft.com/office/powerpoint/2010/main" val="154305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9" name="Grupo 8"/>
          <p:cNvGrpSpPr>
            <a:grpSpLocks/>
          </p:cNvGrpSpPr>
          <p:nvPr/>
        </p:nvGrpSpPr>
        <p:grpSpPr>
          <a:xfrm>
            <a:off x="1907704" y="1772816"/>
            <a:ext cx="5328592" cy="3981531"/>
            <a:chOff x="0" y="0"/>
            <a:chExt cx="3132136" cy="2369185"/>
          </a:xfrm>
        </p:grpSpPr>
        <p:sp>
          <p:nvSpPr>
            <p:cNvPr id="11" name="Hexágono 10"/>
            <p:cNvSpPr/>
            <p:nvPr/>
          </p:nvSpPr>
          <p:spPr>
            <a:xfrm rot="5400000">
              <a:off x="7951" y="3175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3" name="Cuadro de texto 2"/>
            <p:cNvSpPr txBox="1">
              <a:spLocks noChangeArrowheads="1"/>
            </p:cNvSpPr>
            <p:nvPr/>
          </p:nvSpPr>
          <p:spPr bwMode="auto">
            <a:xfrm>
              <a:off x="0" y="422861"/>
              <a:ext cx="914963"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Orientation</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4" name="Hexágono 13"/>
            <p:cNvSpPr/>
            <p:nvPr/>
          </p:nvSpPr>
          <p:spPr>
            <a:xfrm rot="5400000">
              <a:off x="898497" y="3175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5" name="Hexágono 14"/>
            <p:cNvSpPr/>
            <p:nvPr/>
          </p:nvSpPr>
          <p:spPr>
            <a:xfrm rot="5400000">
              <a:off x="1789043" y="3175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6" name="Hexágono 15"/>
            <p:cNvSpPr/>
            <p:nvPr/>
          </p:nvSpPr>
          <p:spPr>
            <a:xfrm rot="5400000">
              <a:off x="453224" y="76327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7" name="Hexágono 16"/>
            <p:cNvSpPr/>
            <p:nvPr/>
          </p:nvSpPr>
          <p:spPr>
            <a:xfrm rot="5400000">
              <a:off x="1343770" y="76327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8" name="Hexágono 17"/>
            <p:cNvSpPr/>
            <p:nvPr/>
          </p:nvSpPr>
          <p:spPr>
            <a:xfrm rot="5400000">
              <a:off x="7951" y="149479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19" name="Hexágono 18"/>
            <p:cNvSpPr/>
            <p:nvPr/>
          </p:nvSpPr>
          <p:spPr>
            <a:xfrm rot="5400000">
              <a:off x="898497" y="149479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0" name="Hexágono 19"/>
            <p:cNvSpPr/>
            <p:nvPr/>
          </p:nvSpPr>
          <p:spPr>
            <a:xfrm rot="5400000">
              <a:off x="1789043" y="149479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1" name="Hexágono 20"/>
            <p:cNvSpPr/>
            <p:nvPr/>
          </p:nvSpPr>
          <p:spPr>
            <a:xfrm rot="5400000">
              <a:off x="2234316" y="763270"/>
              <a:ext cx="906145" cy="842645"/>
            </a:xfrm>
            <a:prstGeom prst="hexagon">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 </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2" name="Cuadro de texto 2"/>
            <p:cNvSpPr txBox="1">
              <a:spLocks noChangeArrowheads="1"/>
            </p:cNvSpPr>
            <p:nvPr/>
          </p:nvSpPr>
          <p:spPr bwMode="auto">
            <a:xfrm>
              <a:off x="962108" y="434349"/>
              <a:ext cx="777813"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Gnosis</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3" name="Cuadro de texto 2"/>
            <p:cNvSpPr txBox="1">
              <a:spLocks noChangeArrowheads="1"/>
            </p:cNvSpPr>
            <p:nvPr/>
          </p:nvSpPr>
          <p:spPr bwMode="auto">
            <a:xfrm>
              <a:off x="1852654" y="422861"/>
              <a:ext cx="777813"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Praxis</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4" name="Cuadro de texto 2"/>
            <p:cNvSpPr txBox="1">
              <a:spLocks noChangeArrowheads="1"/>
            </p:cNvSpPr>
            <p:nvPr/>
          </p:nvSpPr>
          <p:spPr bwMode="auto">
            <a:xfrm>
              <a:off x="508883" y="1139355"/>
              <a:ext cx="778448"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Attention</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5" name="Cuadro de texto 2"/>
            <p:cNvSpPr txBox="1">
              <a:spLocks noChangeArrowheads="1"/>
            </p:cNvSpPr>
            <p:nvPr/>
          </p:nvSpPr>
          <p:spPr bwMode="auto">
            <a:xfrm>
              <a:off x="1407381" y="1139355"/>
              <a:ext cx="777813"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Memory</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6" name="Cuadro de texto 2"/>
            <p:cNvSpPr txBox="1">
              <a:spLocks noChangeArrowheads="1"/>
            </p:cNvSpPr>
            <p:nvPr/>
          </p:nvSpPr>
          <p:spPr bwMode="auto">
            <a:xfrm>
              <a:off x="2234317" y="1075703"/>
              <a:ext cx="897819" cy="311339"/>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Prossesing speed</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7" name="Cuadro de texto 2"/>
            <p:cNvSpPr txBox="1">
              <a:spLocks noChangeArrowheads="1"/>
            </p:cNvSpPr>
            <p:nvPr/>
          </p:nvSpPr>
          <p:spPr bwMode="auto">
            <a:xfrm>
              <a:off x="39750" y="1855849"/>
              <a:ext cx="831784" cy="166353"/>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ts val="1400"/>
                </a:lnSpc>
                <a:spcBef>
                  <a:spcPts val="1200"/>
                </a:spcBef>
                <a:spcAft>
                  <a:spcPts val="0"/>
                </a:spcAft>
                <a:buClrTx/>
                <a:buSzTx/>
                <a:buFontTx/>
                <a:buNone/>
                <a:tabLst/>
                <a:defRPr/>
              </a:pPr>
              <a:r>
                <a:rPr kumimoji="0" lang="pl-PL"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rPr>
                <a:t>Language</a:t>
              </a:r>
              <a:endParaRPr kumimoji="0" lang="es-ES" sz="1400" b="0" i="0" u="none" strike="noStrike" kern="0" cap="none" spc="0" normalizeH="0" baseline="0" noProof="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8" name="Cuadro de texto 2"/>
            <p:cNvSpPr txBox="1">
              <a:spLocks noChangeArrowheads="1"/>
            </p:cNvSpPr>
            <p:nvPr/>
          </p:nvSpPr>
          <p:spPr bwMode="auto">
            <a:xfrm>
              <a:off x="930135" y="1792196"/>
              <a:ext cx="832419" cy="311339"/>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Executive functions</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sp>
          <p:nvSpPr>
            <p:cNvPr id="29" name="Cuadro de texto 2"/>
            <p:cNvSpPr txBox="1">
              <a:spLocks noChangeArrowheads="1"/>
            </p:cNvSpPr>
            <p:nvPr/>
          </p:nvSpPr>
          <p:spPr bwMode="auto">
            <a:xfrm>
              <a:off x="1820521" y="1741019"/>
              <a:ext cx="832419" cy="311339"/>
            </a:xfrm>
            <a:prstGeom prst="rect">
              <a:avLst/>
            </a:prstGeom>
            <a:noFill/>
            <a:ln>
              <a:noFill/>
            </a:ln>
            <a:effectLst/>
          </p:spPr>
          <p:txBody>
            <a:bodyPr rot="0" vert="horz" wrap="square" lIns="91440" tIns="45720" rIns="91440" bIns="4572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rPr>
                <a:t>Social cognition</a:t>
              </a:r>
              <a:endParaRPr kumimoji="0" lang="es-ES" sz="1400" b="0" i="0" u="none" strike="noStrike" kern="0" cap="none" spc="0" normalizeH="0" baseline="0" noProof="0" dirty="0">
                <a:ln>
                  <a:noFill/>
                </a:ln>
                <a:solidFill>
                  <a:sysClr val="window" lastClr="FFFFFF"/>
                </a:solidFill>
                <a:uLnTx/>
                <a:uFillTx/>
                <a:latin typeface="Arial" panose="020B0604020202020204" pitchFamily="34" charset="0"/>
                <a:ea typeface="Calibri" panose="020F0502020204030204" pitchFamily="34" charset="0"/>
                <a:cs typeface="+mn-cs"/>
              </a:endParaRPr>
            </a:p>
          </p:txBody>
        </p:sp>
      </p:grpSp>
      <p:sp>
        <p:nvSpPr>
          <p:cNvPr id="30" name="Prostokąt 1">
            <a:extLst>
              <a:ext uri="{FF2B5EF4-FFF2-40B4-BE49-F238E27FC236}">
                <a16:creationId xmlns:a16="http://schemas.microsoft.com/office/drawing/2014/main" id="{1BE9AE55-B1D4-4A67-A8F3-13BB49D88E03}"/>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2.1. COGNITIVE FUNCTIONS</a:t>
            </a:r>
            <a:endParaRPr lang="en-US" sz="2200" b="0" dirty="0">
              <a:solidFill>
                <a:schemeClr val="accent2">
                  <a:lumMod val="75000"/>
                </a:schemeClr>
              </a:solidFill>
            </a:endParaRPr>
          </a:p>
        </p:txBody>
      </p:sp>
      <p:sp>
        <p:nvSpPr>
          <p:cNvPr id="31" name="CuadroTexto 30">
            <a:extLst>
              <a:ext uri="{FF2B5EF4-FFF2-40B4-BE49-F238E27FC236}">
                <a16:creationId xmlns:a16="http://schemas.microsoft.com/office/drawing/2014/main" id="{F7A23765-1ACA-4BD9-894A-B16B103A54C8}"/>
              </a:ext>
            </a:extLst>
          </p:cNvPr>
          <p:cNvSpPr txBox="1"/>
          <p:nvPr/>
        </p:nvSpPr>
        <p:spPr>
          <a:xfrm>
            <a:off x="503226" y="5759883"/>
            <a:ext cx="8064896" cy="338554"/>
          </a:xfrm>
          <a:prstGeom prst="rect">
            <a:avLst/>
          </a:prstGeom>
          <a:noFill/>
        </p:spPr>
        <p:txBody>
          <a:bodyPr wrap="square" rtlCol="0">
            <a:spAutoFit/>
          </a:bodyPr>
          <a:lstStyle/>
          <a:p>
            <a:pPr algn="ctr"/>
            <a:r>
              <a:rPr lang="en-US" sz="1600" b="0">
                <a:solidFill>
                  <a:schemeClr val="accent2">
                    <a:lumMod val="75000"/>
                  </a:schemeClr>
                </a:solidFill>
              </a:rPr>
              <a:t>Figure 1. Main cognitive domains of humans</a:t>
            </a:r>
          </a:p>
        </p:txBody>
      </p:sp>
    </p:spTree>
    <p:extLst>
      <p:ext uri="{BB962C8B-B14F-4D97-AF65-F5344CB8AC3E}">
        <p14:creationId xmlns:p14="http://schemas.microsoft.com/office/powerpoint/2010/main" val="105060040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68784255"/>
              </p:ext>
            </p:extLst>
          </p:nvPr>
        </p:nvGraphicFramePr>
        <p:xfrm>
          <a:off x="35496" y="2330290"/>
          <a:ext cx="8784977" cy="4339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2.1.1. ORIENTATION DYSFUNCTION – DISORIENTATION</a:t>
            </a:r>
          </a:p>
        </p:txBody>
      </p:sp>
      <p:sp>
        <p:nvSpPr>
          <p:cNvPr id="11" name="Prostokąt 3">
            <a:extLst>
              <a:ext uri="{FF2B5EF4-FFF2-40B4-BE49-F238E27FC236}">
                <a16:creationId xmlns:a16="http://schemas.microsoft.com/office/drawing/2014/main" id="{F3C4F23C-6FFB-4FA8-9EDF-8409099F58C5}"/>
              </a:ext>
            </a:extLst>
          </p:cNvPr>
          <p:cNvSpPr/>
          <p:nvPr/>
        </p:nvSpPr>
        <p:spPr>
          <a:xfrm>
            <a:off x="539750" y="1628800"/>
            <a:ext cx="7992690" cy="1631216"/>
          </a:xfrm>
          <a:prstGeom prst="rect">
            <a:avLst/>
          </a:prstGeom>
        </p:spPr>
        <p:txBody>
          <a:bodyPr wrap="square">
            <a:spAutoFit/>
          </a:bodyPr>
          <a:lstStyle/>
          <a:p>
            <a:pPr>
              <a:spcBef>
                <a:spcPts val="1200"/>
              </a:spcBef>
              <a:defRPr/>
            </a:pPr>
            <a:r>
              <a:rPr lang="en-US" sz="2000" b="0" dirty="0">
                <a:solidFill>
                  <a:schemeClr val="accent2">
                    <a:lumMod val="75000"/>
                  </a:schemeClr>
                </a:solidFill>
              </a:rPr>
              <a:t>The ability that allows a person to be aware of himself, of others and of the context in which he is at a given time</a:t>
            </a:r>
          </a:p>
          <a:p>
            <a:pPr>
              <a:spcBef>
                <a:spcPts val="1200"/>
              </a:spcBef>
              <a:defRPr/>
            </a:pPr>
            <a:r>
              <a:rPr lang="en-US" sz="2000" b="0" dirty="0">
                <a:solidFill>
                  <a:schemeClr val="accent2">
                    <a:lumMod val="75000"/>
                  </a:schemeClr>
                </a:solidFill>
              </a:rPr>
              <a:t>To be able to develop the activities of that space / time situation. </a:t>
            </a:r>
          </a:p>
          <a:p>
            <a:pPr>
              <a:spcBef>
                <a:spcPts val="1200"/>
              </a:spcBef>
              <a:defRPr/>
            </a:pPr>
            <a:r>
              <a:rPr lang="en-US" sz="2000" b="0" dirty="0">
                <a:solidFill>
                  <a:schemeClr val="accent2">
                    <a:lumMod val="75000"/>
                  </a:schemeClr>
                </a:solidFill>
              </a:rPr>
              <a:t>There are three types of orientation:</a:t>
            </a:r>
          </a:p>
        </p:txBody>
      </p:sp>
      <p:sp>
        <p:nvSpPr>
          <p:cNvPr id="13" name="CuadroTexto 12">
            <a:extLst>
              <a:ext uri="{FF2B5EF4-FFF2-40B4-BE49-F238E27FC236}">
                <a16:creationId xmlns:a16="http://schemas.microsoft.com/office/drawing/2014/main" id="{82F9A3DE-9799-4824-981F-446DF0F02CB3}"/>
              </a:ext>
            </a:extLst>
          </p:cNvPr>
          <p:cNvSpPr txBox="1"/>
          <p:nvPr/>
        </p:nvSpPr>
        <p:spPr>
          <a:xfrm>
            <a:off x="503226" y="5759883"/>
            <a:ext cx="8064896" cy="338554"/>
          </a:xfrm>
          <a:prstGeom prst="rect">
            <a:avLst/>
          </a:prstGeom>
          <a:noFill/>
        </p:spPr>
        <p:txBody>
          <a:bodyPr wrap="square" rtlCol="0">
            <a:spAutoFit/>
          </a:bodyPr>
          <a:lstStyle/>
          <a:p>
            <a:pPr algn="ctr"/>
            <a:r>
              <a:rPr lang="en-US" sz="1600" b="0">
                <a:solidFill>
                  <a:schemeClr val="accent2">
                    <a:lumMod val="75000"/>
                  </a:schemeClr>
                </a:solidFill>
              </a:rPr>
              <a:t>Figure 2. Examples of personal, temporal and spatial orientation.</a:t>
            </a:r>
          </a:p>
        </p:txBody>
      </p:sp>
    </p:spTree>
    <p:extLst>
      <p:ext uri="{BB962C8B-B14F-4D97-AF65-F5344CB8AC3E}">
        <p14:creationId xmlns:p14="http://schemas.microsoft.com/office/powerpoint/2010/main" val="104782493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40697</TotalTime>
  <Pages>0</Pages>
  <Words>14716</Words>
  <Characters>0</Characters>
  <Application>Microsoft Office PowerPoint</Application>
  <PresentationFormat>Pokaz na ekranie (4:3)</PresentationFormat>
  <Lines>0</Lines>
  <Paragraphs>809</Paragraphs>
  <Slides>70</Slides>
  <Notes>66</Notes>
  <HiddenSlides>0</HiddenSlides>
  <MMClips>0</MMClips>
  <ScaleCrop>false</ScaleCrop>
  <HeadingPairs>
    <vt:vector size="6" baseType="variant">
      <vt:variant>
        <vt:lpstr>Używane czcionki</vt:lpstr>
      </vt:variant>
      <vt:variant>
        <vt:i4>8</vt:i4>
      </vt:variant>
      <vt:variant>
        <vt:lpstr>Motyw</vt:lpstr>
      </vt:variant>
      <vt:variant>
        <vt:i4>3</vt:i4>
      </vt:variant>
      <vt:variant>
        <vt:lpstr>Tytuły slajdów</vt:lpstr>
      </vt:variant>
      <vt:variant>
        <vt:i4>70</vt:i4>
      </vt:variant>
    </vt:vector>
  </HeadingPairs>
  <TitlesOfParts>
    <vt:vector size="81" baseType="lpstr">
      <vt:lpstr>Arial</vt:lpstr>
      <vt:lpstr>Arial Bold</vt:lpstr>
      <vt:lpstr>Bradley Hand ITC</vt:lpstr>
      <vt:lpstr>Calibri</vt:lpstr>
      <vt:lpstr>Courier New</vt:lpstr>
      <vt:lpstr>Gill Sans</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1337</cp:revision>
  <cp:lastPrinted>2011-07-18T19:05:36Z</cp:lastPrinted>
  <dcterms:created xsi:type="dcterms:W3CDTF">2010-06-23T19:02:16Z</dcterms:created>
  <dcterms:modified xsi:type="dcterms:W3CDTF">2021-07-05T08:50:12Z</dcterms:modified>
</cp:coreProperties>
</file>