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82"/>
  </p:notesMasterIdLst>
  <p:handoutMasterIdLst>
    <p:handoutMasterId r:id="rId83"/>
  </p:handoutMasterIdLst>
  <p:sldIdLst>
    <p:sldId id="627" r:id="rId4"/>
    <p:sldId id="676" r:id="rId5"/>
    <p:sldId id="677" r:id="rId6"/>
    <p:sldId id="622" r:id="rId7"/>
    <p:sldId id="678" r:id="rId8"/>
    <p:sldId id="636" r:id="rId9"/>
    <p:sldId id="641" r:id="rId10"/>
    <p:sldId id="642" r:id="rId11"/>
    <p:sldId id="644" r:id="rId12"/>
    <p:sldId id="714" r:id="rId13"/>
    <p:sldId id="645" r:id="rId14"/>
    <p:sldId id="646" r:id="rId15"/>
    <p:sldId id="647" r:id="rId16"/>
    <p:sldId id="680" r:id="rId17"/>
    <p:sldId id="648" r:id="rId18"/>
    <p:sldId id="649" r:id="rId19"/>
    <p:sldId id="715" r:id="rId20"/>
    <p:sldId id="650" r:id="rId21"/>
    <p:sldId id="651" r:id="rId22"/>
    <p:sldId id="716" r:id="rId23"/>
    <p:sldId id="652" r:id="rId24"/>
    <p:sldId id="653" r:id="rId25"/>
    <p:sldId id="717" r:id="rId26"/>
    <p:sldId id="654" r:id="rId27"/>
    <p:sldId id="718" r:id="rId28"/>
    <p:sldId id="655" r:id="rId29"/>
    <p:sldId id="656" r:id="rId30"/>
    <p:sldId id="719" r:id="rId31"/>
    <p:sldId id="657" r:id="rId32"/>
    <p:sldId id="658" r:id="rId33"/>
    <p:sldId id="659" r:id="rId34"/>
    <p:sldId id="661" r:id="rId35"/>
    <p:sldId id="660" r:id="rId36"/>
    <p:sldId id="662" r:id="rId37"/>
    <p:sldId id="663" r:id="rId38"/>
    <p:sldId id="664" r:id="rId39"/>
    <p:sldId id="665" r:id="rId40"/>
    <p:sldId id="681" r:id="rId41"/>
    <p:sldId id="666" r:id="rId42"/>
    <p:sldId id="682" r:id="rId43"/>
    <p:sldId id="667" r:id="rId44"/>
    <p:sldId id="668" r:id="rId45"/>
    <p:sldId id="669" r:id="rId46"/>
    <p:sldId id="670" r:id="rId47"/>
    <p:sldId id="720" r:id="rId48"/>
    <p:sldId id="672" r:id="rId49"/>
    <p:sldId id="683" r:id="rId50"/>
    <p:sldId id="673" r:id="rId51"/>
    <p:sldId id="684" r:id="rId52"/>
    <p:sldId id="674" r:id="rId53"/>
    <p:sldId id="685" r:id="rId54"/>
    <p:sldId id="692" r:id="rId55"/>
    <p:sldId id="696" r:id="rId56"/>
    <p:sldId id="697" r:id="rId57"/>
    <p:sldId id="698" r:id="rId58"/>
    <p:sldId id="699" r:id="rId59"/>
    <p:sldId id="700" r:id="rId60"/>
    <p:sldId id="701" r:id="rId61"/>
    <p:sldId id="703" r:id="rId62"/>
    <p:sldId id="702" r:id="rId63"/>
    <p:sldId id="704" r:id="rId64"/>
    <p:sldId id="705" r:id="rId65"/>
    <p:sldId id="706" r:id="rId66"/>
    <p:sldId id="707" r:id="rId67"/>
    <p:sldId id="708" r:id="rId68"/>
    <p:sldId id="721" r:id="rId69"/>
    <p:sldId id="709" r:id="rId70"/>
    <p:sldId id="710" r:id="rId71"/>
    <p:sldId id="711" r:id="rId72"/>
    <p:sldId id="712" r:id="rId73"/>
    <p:sldId id="713" r:id="rId74"/>
    <p:sldId id="687" r:id="rId75"/>
    <p:sldId id="688" r:id="rId76"/>
    <p:sldId id="689" r:id="rId77"/>
    <p:sldId id="690" r:id="rId78"/>
    <p:sldId id="693" r:id="rId79"/>
    <p:sldId id="694" r:id="rId80"/>
    <p:sldId id="626" r:id="rId81"/>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0D4"/>
    <a:srgbClr val="E7E7E8"/>
    <a:srgbClr val="262673"/>
    <a:srgbClr val="0404E6"/>
    <a:srgbClr val="F26200"/>
    <a:srgbClr val="FF6600"/>
    <a:srgbClr val="D16D09"/>
    <a:srgbClr val="D15509"/>
    <a:srgbClr val="FF3300"/>
    <a:srgbClr val="222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7" autoAdjust="0"/>
    <p:restoredTop sz="88620" autoAdjust="0"/>
  </p:normalViewPr>
  <p:slideViewPr>
    <p:cSldViewPr>
      <p:cViewPr varScale="1">
        <p:scale>
          <a:sx n="67" d="100"/>
          <a:sy n="67" d="100"/>
        </p:scale>
        <p:origin x="53" y="14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 San Martín" userId="086299404871f465" providerId="LiveId" clId="{3EB99615-2019-41E5-B66C-527B0BA64B1E}"/>
    <pc:docChg chg="modSld">
      <pc:chgData name="Anto San Martín" userId="086299404871f465" providerId="LiveId" clId="{3EB99615-2019-41E5-B66C-527B0BA64B1E}" dt="2021-07-02T16:19:13.820" v="25" actId="1036"/>
      <pc:docMkLst>
        <pc:docMk/>
      </pc:docMkLst>
      <pc:sldChg chg="addSp modSp mod">
        <pc:chgData name="Anto San Martín" userId="086299404871f465" providerId="LiveId" clId="{3EB99615-2019-41E5-B66C-527B0BA64B1E}" dt="2021-07-02T16:19:13.820" v="25" actId="1036"/>
        <pc:sldMkLst>
          <pc:docMk/>
          <pc:sldMk cId="1543052061" sldId="626"/>
        </pc:sldMkLst>
        <pc:spChg chg="add mod">
          <ac:chgData name="Anto San Martín" userId="086299404871f465" providerId="LiveId" clId="{3EB99615-2019-41E5-B66C-527B0BA64B1E}" dt="2021-07-02T16:19:13.820" v="25" actId="1036"/>
          <ac:spMkLst>
            <pc:docMk/>
            <pc:sldMk cId="1543052061" sldId="626"/>
            <ac:spMk id="2" creationId="{A43D39BF-8C73-470E-AD76-38798680067D}"/>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5" Type="http://schemas.openxmlformats.org/officeDocument/2006/relationships/image" Target="../media/image57.jpeg"/><Relationship Id="rId4" Type="http://schemas.openxmlformats.org/officeDocument/2006/relationships/image" Target="../media/image56.jpeg"/></Relationships>
</file>

<file path=ppt/diagrams/_rels/data13.xml.rels><?xml version="1.0" encoding="UTF-8" standalone="yes"?>
<Relationships xmlns="http://schemas.openxmlformats.org/package/2006/relationships"><Relationship Id="rId1" Type="http://schemas.openxmlformats.org/officeDocument/2006/relationships/image" Target="../media/image65.png"/></Relationships>
</file>

<file path=ppt/diagrams/_rels/data14.xml.rels><?xml version="1.0" encoding="UTF-8" standalone="yes"?>
<Relationships xmlns="http://schemas.openxmlformats.org/package/2006/relationships"><Relationship Id="rId1" Type="http://schemas.openxmlformats.org/officeDocument/2006/relationships/image" Target="../media/image67.jpeg"/></Relationships>
</file>

<file path=ppt/diagrams/_rels/data15.xml.rels><?xml version="1.0" encoding="UTF-8" standalone="yes"?>
<Relationships xmlns="http://schemas.openxmlformats.org/package/2006/relationships"><Relationship Id="rId1" Type="http://schemas.openxmlformats.org/officeDocument/2006/relationships/image" Target="../media/image68.jpeg"/></Relationships>
</file>

<file path=ppt/diagrams/_rels/data16.xml.rels><?xml version="1.0" encoding="UTF-8" standalone="yes"?>
<Relationships xmlns="http://schemas.openxmlformats.org/package/2006/relationships"><Relationship Id="rId1" Type="http://schemas.openxmlformats.org/officeDocument/2006/relationships/image" Target="../media/image70.jpe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_rels/data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image" Target="../media/image21.jpeg"/><Relationship Id="rId4" Type="http://schemas.openxmlformats.org/officeDocument/2006/relationships/image" Target="../media/image23.jpeg"/></Relationships>
</file>

<file path=ppt/diagrams/_rels/data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ata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gif"/><Relationship Id="rId9" Type="http://schemas.openxmlformats.org/officeDocument/2006/relationships/image" Target="../media/image41.png"/></Relationships>
</file>

<file path=ppt/diagrams/_rels/data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5" Type="http://schemas.openxmlformats.org/officeDocument/2006/relationships/image" Target="../media/image46.jpeg"/><Relationship Id="rId4" Type="http://schemas.openxmlformats.org/officeDocument/2006/relationships/image" Target="../media/image45.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5" Type="http://schemas.openxmlformats.org/officeDocument/2006/relationships/image" Target="../media/image57.jpeg"/><Relationship Id="rId4" Type="http://schemas.openxmlformats.org/officeDocument/2006/relationships/image" Target="../media/image56.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65.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68.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image" Target="../media/image21.jpeg"/><Relationship Id="rId4" Type="http://schemas.openxmlformats.org/officeDocument/2006/relationships/image" Target="../media/image2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gif"/><Relationship Id="rId9" Type="http://schemas.openxmlformats.org/officeDocument/2006/relationships/image" Target="../media/image4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5" Type="http://schemas.openxmlformats.org/officeDocument/2006/relationships/image" Target="../media/image46.jpeg"/><Relationship Id="rId4" Type="http://schemas.openxmlformats.org/officeDocument/2006/relationships/image" Target="../media/image4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3A0C4-3273-4ADF-83BD-2FD300618001}" type="doc">
      <dgm:prSet loTypeId="urn:microsoft.com/office/officeart/2005/8/layout/hList9" loCatId="list" qsTypeId="urn:microsoft.com/office/officeart/2005/8/quickstyle/3d2#1" qsCatId="3D" csTypeId="urn:microsoft.com/office/officeart/2005/8/colors/accent1_4" csCatId="accent1" phldr="1"/>
      <dgm:spPr/>
      <dgm:t>
        <a:bodyPr/>
        <a:lstStyle/>
        <a:p>
          <a:endParaRPr lang="es-ES"/>
        </a:p>
      </dgm:t>
    </dgm:pt>
    <dgm:pt modelId="{964B20FF-929E-4F9D-B7A2-B114E7381064}">
      <dgm:prSet phldrT="[Texto]" custT="1"/>
      <dgm:spPr>
        <a:xfrm>
          <a:off x="0" y="112877"/>
          <a:ext cx="902050" cy="856714"/>
        </a:xfrm>
        <a:prstGeom prst="ellipse">
          <a:avLst/>
        </a:prstGeom>
        <a:solidFill>
          <a:srgbClr val="143350"/>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dirty="0">
              <a:solidFill>
                <a:sysClr val="window" lastClr="FFFFFF"/>
              </a:solidFill>
              <a:effectLst/>
              <a:latin typeface="Arial" panose="020B0604020202020204" pitchFamily="34" charset="0"/>
              <a:ea typeface="+mn-ea"/>
              <a:cs typeface="Arial" panose="020B0604020202020204" pitchFamily="34" charset="0"/>
            </a:rPr>
            <a:t>Personal</a:t>
          </a:r>
        </a:p>
      </dgm:t>
    </dgm:pt>
    <dgm:pt modelId="{23C1794A-2C06-4E34-9633-2FCA0F029379}" type="parTrans" cxnId="{F67BAD80-9571-4484-A0D4-726E6C764D50}">
      <dgm:prSet/>
      <dgm:spPr/>
      <dgm:t>
        <a:bodyPr/>
        <a:lstStyle/>
        <a:p>
          <a:endParaRPr lang="es-ES" sz="1400" i="0">
            <a:effectLst/>
            <a:latin typeface="Arial" panose="020B0604020202020204" pitchFamily="34" charset="0"/>
            <a:cs typeface="Arial" panose="020B0604020202020204" pitchFamily="34" charset="0"/>
          </a:endParaRPr>
        </a:p>
      </dgm:t>
    </dgm:pt>
    <dgm:pt modelId="{5BC8AF95-B791-4956-92A8-D58A7D990083}" type="sibTrans" cxnId="{F67BAD80-9571-4484-A0D4-726E6C764D50}">
      <dgm:prSet/>
      <dgm:spPr/>
      <dgm:t>
        <a:bodyPr/>
        <a:lstStyle/>
        <a:p>
          <a:endParaRPr lang="es-ES" sz="1400" i="0">
            <a:effectLst/>
            <a:latin typeface="Arial" panose="020B0604020202020204" pitchFamily="34" charset="0"/>
            <a:cs typeface="Arial" panose="020B0604020202020204" pitchFamily="34" charset="0"/>
          </a:endParaRPr>
        </a:p>
      </dgm:t>
    </dgm:pt>
    <dgm:pt modelId="{E7935D59-C1E3-40DE-A7CD-7F1131F6D6BB}">
      <dgm:prSet phldrT="[Texto]" custT="1"/>
      <dgm:spPr>
        <a:xfrm>
          <a:off x="557551"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n-US" sz="1400" b="0" i="0" cap="none" spc="0" noProof="0" dirty="0" err="1">
              <a:ln w="0"/>
              <a:solidFill>
                <a:sysClr val="windowText" lastClr="000000"/>
              </a:solidFill>
              <a:effectLst/>
              <a:latin typeface="Arial" panose="020B0604020202020204" pitchFamily="34" charset="0"/>
              <a:ea typeface="+mn-ea"/>
              <a:cs typeface="Arial" panose="020B0604020202020204" pitchFamily="34" charset="0"/>
            </a:rPr>
            <a:t>Edad</a:t>
          </a:r>
          <a:endParaRPr lang="en-US" sz="1400" b="0" i="0" cap="none" spc="0" noProof="0" dirty="0">
            <a:ln w="0"/>
            <a:solidFill>
              <a:sysClr val="windowText" lastClr="000000"/>
            </a:solidFill>
            <a:effectLst/>
            <a:latin typeface="Arial" panose="020B0604020202020204" pitchFamily="34" charset="0"/>
            <a:ea typeface="+mn-ea"/>
            <a:cs typeface="Arial" panose="020B0604020202020204" pitchFamily="34" charset="0"/>
          </a:endParaRPr>
        </a:p>
      </dgm:t>
    </dgm:pt>
    <dgm:pt modelId="{8BE5A823-51F7-4644-AEF8-50EF473256D8}" type="parTrans" cxnId="{5E2903C9-F0BF-4D19-8E4F-260FFF4F43C6}">
      <dgm:prSet/>
      <dgm:spPr/>
      <dgm:t>
        <a:bodyPr/>
        <a:lstStyle/>
        <a:p>
          <a:endParaRPr lang="es-ES" sz="1400" i="0">
            <a:effectLst/>
            <a:latin typeface="Arial" panose="020B0604020202020204" pitchFamily="34" charset="0"/>
            <a:cs typeface="Arial" panose="020B0604020202020204" pitchFamily="34" charset="0"/>
          </a:endParaRPr>
        </a:p>
      </dgm:t>
    </dgm:pt>
    <dgm:pt modelId="{EA2F446E-8BD7-48FB-BC8E-80A70974B1F2}" type="sibTrans" cxnId="{5E2903C9-F0BF-4D19-8E4F-260FFF4F43C6}">
      <dgm:prSet/>
      <dgm:spPr/>
      <dgm:t>
        <a:bodyPr/>
        <a:lstStyle/>
        <a:p>
          <a:endParaRPr lang="es-ES" sz="1400" i="0">
            <a:effectLst/>
            <a:latin typeface="Arial" panose="020B0604020202020204" pitchFamily="34" charset="0"/>
            <a:cs typeface="Arial" panose="020B0604020202020204" pitchFamily="34" charset="0"/>
          </a:endParaRPr>
        </a:p>
      </dgm:t>
    </dgm:pt>
    <dgm:pt modelId="{5C34D06E-3CA7-4684-8DDB-2B462C550D39}">
      <dgm:prSet phldrT="[Texto]" custT="1"/>
      <dgm:spPr>
        <a:xfrm>
          <a:off x="557551"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Estado marital</a:t>
          </a:r>
        </a:p>
      </dgm:t>
    </dgm:pt>
    <dgm:pt modelId="{750B38EA-06EC-448D-8E6A-896E183CFAC3}" type="parTrans" cxnId="{4225D1F0-7221-45D8-A466-7CB109E8A84D}">
      <dgm:prSet/>
      <dgm:spPr/>
      <dgm:t>
        <a:bodyPr/>
        <a:lstStyle/>
        <a:p>
          <a:endParaRPr lang="es-ES" sz="1400" i="0">
            <a:effectLst/>
            <a:latin typeface="Arial" panose="020B0604020202020204" pitchFamily="34" charset="0"/>
            <a:cs typeface="Arial" panose="020B0604020202020204" pitchFamily="34" charset="0"/>
          </a:endParaRPr>
        </a:p>
      </dgm:t>
    </dgm:pt>
    <dgm:pt modelId="{04241F11-9AF8-4B15-9BC8-6A82D3868EF8}" type="sibTrans" cxnId="{4225D1F0-7221-45D8-A466-7CB109E8A84D}">
      <dgm:prSet/>
      <dgm:spPr/>
      <dgm:t>
        <a:bodyPr/>
        <a:lstStyle/>
        <a:p>
          <a:endParaRPr lang="es-ES" sz="1400" i="0">
            <a:effectLst/>
            <a:latin typeface="Arial" panose="020B0604020202020204" pitchFamily="34" charset="0"/>
            <a:cs typeface="Arial" panose="020B0604020202020204" pitchFamily="34" charset="0"/>
          </a:endParaRPr>
        </a:p>
      </dgm:t>
    </dgm:pt>
    <dgm:pt modelId="{3FA57E43-3FFC-41E5-B3F0-E1B381B32DCD}">
      <dgm:prSet phldrT="[Texto]" custT="1"/>
      <dgm:spPr>
        <a:xfrm>
          <a:off x="1751717" y="112877"/>
          <a:ext cx="902050" cy="856714"/>
        </a:xfrm>
        <a:prstGeom prst="ellipse">
          <a:avLst/>
        </a:prstGeom>
        <a:solidFill>
          <a:srgbClr val="28659C"/>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dirty="0">
              <a:solidFill>
                <a:sysClr val="window" lastClr="FFFFFF"/>
              </a:solidFill>
              <a:effectLst/>
              <a:latin typeface="Arial" panose="020B0604020202020204" pitchFamily="34" charset="0"/>
              <a:ea typeface="+mn-ea"/>
              <a:cs typeface="Arial" panose="020B0604020202020204" pitchFamily="34" charset="0"/>
            </a:rPr>
            <a:t>Temporal</a:t>
          </a:r>
        </a:p>
      </dgm:t>
    </dgm:pt>
    <dgm:pt modelId="{EA3AC2F1-7556-4B1A-A4FD-AD0CC51B6D10}" type="parTrans" cxnId="{A1E83306-01ED-43B1-BEFD-93C23388A56D}">
      <dgm:prSet/>
      <dgm:spPr/>
      <dgm:t>
        <a:bodyPr/>
        <a:lstStyle/>
        <a:p>
          <a:endParaRPr lang="es-ES" sz="1400" i="0">
            <a:effectLst/>
            <a:latin typeface="Arial" panose="020B0604020202020204" pitchFamily="34" charset="0"/>
            <a:cs typeface="Arial" panose="020B0604020202020204" pitchFamily="34" charset="0"/>
          </a:endParaRPr>
        </a:p>
      </dgm:t>
    </dgm:pt>
    <dgm:pt modelId="{709D9FCE-0F9F-4D00-A6AB-1936CCCB7850}" type="sibTrans" cxnId="{A1E83306-01ED-43B1-BEFD-93C23388A56D}">
      <dgm:prSet/>
      <dgm:spPr/>
      <dgm:t>
        <a:bodyPr/>
        <a:lstStyle/>
        <a:p>
          <a:endParaRPr lang="es-ES" sz="1400" i="0">
            <a:effectLst/>
            <a:latin typeface="Arial" panose="020B0604020202020204" pitchFamily="34" charset="0"/>
            <a:cs typeface="Arial" panose="020B0604020202020204" pitchFamily="34" charset="0"/>
          </a:endParaRPr>
        </a:p>
      </dgm:t>
    </dgm:pt>
    <dgm:pt modelId="{1651F716-18E2-4234-B4C2-DF8B10F7DDF3}">
      <dgm:prSet phldrT="[Texto]" custT="1"/>
      <dgm:spPr>
        <a:xfrm>
          <a:off x="2500357"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Día</a:t>
          </a:r>
          <a:endParaRPr lang="es-ES" sz="1400" i="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F5BB4D39-656E-4CEE-A134-19ECD5B2C0D6}" type="parTrans" cxnId="{2CFBBBBA-78AC-4B95-A175-78EC7641FE48}">
      <dgm:prSet/>
      <dgm:spPr/>
      <dgm:t>
        <a:bodyPr/>
        <a:lstStyle/>
        <a:p>
          <a:endParaRPr lang="es-ES" sz="1400" i="0">
            <a:effectLst/>
            <a:latin typeface="Arial" panose="020B0604020202020204" pitchFamily="34" charset="0"/>
            <a:cs typeface="Arial" panose="020B0604020202020204" pitchFamily="34" charset="0"/>
          </a:endParaRPr>
        </a:p>
      </dgm:t>
    </dgm:pt>
    <dgm:pt modelId="{264E4FFE-3320-4CF4-ADE0-18A42D30BD0F}" type="sibTrans" cxnId="{2CFBBBBA-78AC-4B95-A175-78EC7641FE48}">
      <dgm:prSet/>
      <dgm:spPr/>
      <dgm:t>
        <a:bodyPr/>
        <a:lstStyle/>
        <a:p>
          <a:endParaRPr lang="es-ES" sz="1400" i="0">
            <a:effectLst/>
            <a:latin typeface="Arial" panose="020B0604020202020204" pitchFamily="34" charset="0"/>
            <a:cs typeface="Arial" panose="020B0604020202020204" pitchFamily="34" charset="0"/>
          </a:endParaRPr>
        </a:p>
      </dgm:t>
    </dgm:pt>
    <dgm:pt modelId="{6B790C91-BAD6-41C8-8307-E01BD1BB36FA}">
      <dgm:prSet phldrT="[Texto]" custT="1"/>
      <dgm:spPr>
        <a:xfrm>
          <a:off x="2500357"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Tiempo</a:t>
          </a:r>
          <a:endParaRPr lang="es-ES" sz="1400" i="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C4735692-93F4-4BD0-932C-3E7F914DC5F6}" type="parTrans" cxnId="{9BF2374B-0B76-4A19-86F9-74815D758A32}">
      <dgm:prSet/>
      <dgm:spPr/>
      <dgm:t>
        <a:bodyPr/>
        <a:lstStyle/>
        <a:p>
          <a:endParaRPr lang="es-ES" sz="1400" i="0">
            <a:effectLst/>
            <a:latin typeface="Arial" panose="020B0604020202020204" pitchFamily="34" charset="0"/>
            <a:cs typeface="Arial" panose="020B0604020202020204" pitchFamily="34" charset="0"/>
          </a:endParaRPr>
        </a:p>
      </dgm:t>
    </dgm:pt>
    <dgm:pt modelId="{28CB8925-DA44-47F6-9562-456C1168D2FA}" type="sibTrans" cxnId="{9BF2374B-0B76-4A19-86F9-74815D758A32}">
      <dgm:prSet/>
      <dgm:spPr/>
      <dgm:t>
        <a:bodyPr/>
        <a:lstStyle/>
        <a:p>
          <a:endParaRPr lang="es-ES" sz="1400" i="0">
            <a:effectLst/>
            <a:latin typeface="Arial" panose="020B0604020202020204" pitchFamily="34" charset="0"/>
            <a:cs typeface="Arial" panose="020B0604020202020204" pitchFamily="34" charset="0"/>
          </a:endParaRPr>
        </a:p>
      </dgm:t>
    </dgm:pt>
    <dgm:pt modelId="{6038DEC9-4B10-4A97-A563-24CF7F77BB6A}">
      <dgm:prSet phldrT="[Texto]" custT="1"/>
      <dgm:spPr>
        <a:xfrm>
          <a:off x="4443162"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n-US" sz="1400" b="0" i="0" cap="none" spc="0" noProof="0" dirty="0" err="1">
              <a:ln w="0"/>
              <a:solidFill>
                <a:sysClr val="windowText" lastClr="000000"/>
              </a:solidFill>
              <a:effectLst/>
              <a:latin typeface="Arial" panose="020B0604020202020204" pitchFamily="34" charset="0"/>
              <a:ea typeface="+mn-ea"/>
              <a:cs typeface="Arial" panose="020B0604020202020204" pitchFamily="34" charset="0"/>
            </a:rPr>
            <a:t>Presencia</a:t>
          </a:r>
          <a:r>
            <a:rPr lang="en-US" sz="1400" b="0" i="0" cap="none" spc="0" noProof="0" dirty="0">
              <a:ln w="0"/>
              <a:solidFill>
                <a:sysClr val="windowText" lastClr="000000"/>
              </a:solidFill>
              <a:effectLst/>
              <a:latin typeface="Arial" panose="020B0604020202020204" pitchFamily="34" charset="0"/>
              <a:ea typeface="+mn-ea"/>
              <a:cs typeface="Arial" panose="020B0604020202020204" pitchFamily="34" charset="0"/>
            </a:rPr>
            <a:t> de </a:t>
          </a:r>
          <a:r>
            <a:rPr lang="en-US" sz="1400" b="0" i="0" cap="none" spc="0" noProof="0" dirty="0" err="1">
              <a:ln w="0"/>
              <a:solidFill>
                <a:sysClr val="windowText" lastClr="000000"/>
              </a:solidFill>
              <a:effectLst/>
              <a:latin typeface="Arial" panose="020B0604020202020204" pitchFamily="34" charset="0"/>
              <a:ea typeface="+mn-ea"/>
              <a:cs typeface="Arial" panose="020B0604020202020204" pitchFamily="34" charset="0"/>
            </a:rPr>
            <a:t>otras</a:t>
          </a:r>
          <a:r>
            <a:rPr lang="en-US" sz="1400" b="0" i="0" cap="none" spc="0" noProof="0" dirty="0">
              <a:ln w="0"/>
              <a:solidFill>
                <a:sysClr val="windowText" lastClr="000000"/>
              </a:solidFill>
              <a:effectLst/>
              <a:latin typeface="Arial" panose="020B0604020202020204" pitchFamily="34" charset="0"/>
              <a:ea typeface="+mn-ea"/>
              <a:cs typeface="Arial" panose="020B0604020202020204" pitchFamily="34" charset="0"/>
            </a:rPr>
            <a:t> personas</a:t>
          </a:r>
        </a:p>
      </dgm:t>
    </dgm:pt>
    <dgm:pt modelId="{2B137145-5E6F-4A81-88D2-711F03A3A42E}" type="parTrans" cxnId="{095D2373-1390-4ED4-A104-5A3D22B449D1}">
      <dgm:prSet/>
      <dgm:spPr/>
      <dgm:t>
        <a:bodyPr/>
        <a:lstStyle/>
        <a:p>
          <a:endParaRPr lang="es-ES" sz="1400" i="0">
            <a:effectLst/>
            <a:latin typeface="Arial" panose="020B0604020202020204" pitchFamily="34" charset="0"/>
            <a:cs typeface="Arial" panose="020B0604020202020204" pitchFamily="34" charset="0"/>
          </a:endParaRPr>
        </a:p>
      </dgm:t>
    </dgm:pt>
    <dgm:pt modelId="{8A15EB9C-538B-401C-BF9C-65EB342A9F08}" type="sibTrans" cxnId="{095D2373-1390-4ED4-A104-5A3D22B449D1}">
      <dgm:prSet/>
      <dgm:spPr/>
      <dgm:t>
        <a:bodyPr/>
        <a:lstStyle/>
        <a:p>
          <a:endParaRPr lang="es-ES" sz="1400" i="0">
            <a:effectLst/>
            <a:latin typeface="Arial" panose="020B0604020202020204" pitchFamily="34" charset="0"/>
            <a:cs typeface="Arial" panose="020B0604020202020204" pitchFamily="34" charset="0"/>
          </a:endParaRPr>
        </a:p>
      </dgm:t>
    </dgm:pt>
    <dgm:pt modelId="{789DEAC2-B06C-4A0B-8CD8-964159B4DAA6}">
      <dgm:prSet phldrT="[Texto]" custT="1"/>
      <dgm:spPr>
        <a:xfrm>
          <a:off x="3707142" y="112877"/>
          <a:ext cx="902050" cy="856714"/>
        </a:xfrm>
        <a:prstGeom prst="ellipse">
          <a:avLst/>
        </a:prstGeom>
        <a:solidFill>
          <a:srgbClr val="0085B4"/>
        </a:solidFill>
        <a:ln>
          <a:noFill/>
        </a:ln>
        <a:effectLst/>
        <a:scene3d>
          <a:camera prst="orthographicFront"/>
          <a:lightRig rig="threePt" dir="t">
            <a:rot lat="0" lon="0" rev="7500000"/>
          </a:lightRig>
        </a:scene3d>
        <a:sp3d prstMaterial="plastic">
          <a:bevelT w="127000" h="25400" prst="relaxedInset"/>
        </a:sp3d>
      </dgm:spPr>
      <dgm:t>
        <a:bodyPr/>
        <a:lstStyle/>
        <a:p>
          <a:r>
            <a:rPr lang="es-ES" sz="1400" b="0" i="0" dirty="0">
              <a:solidFill>
                <a:sysClr val="window" lastClr="FFFFFF"/>
              </a:solidFill>
              <a:effectLst/>
              <a:latin typeface="Arial" panose="020B0604020202020204" pitchFamily="34" charset="0"/>
              <a:ea typeface="+mn-ea"/>
              <a:cs typeface="Arial" panose="020B0604020202020204" pitchFamily="34" charset="0"/>
            </a:rPr>
            <a:t>Espacial</a:t>
          </a:r>
        </a:p>
      </dgm:t>
    </dgm:pt>
    <dgm:pt modelId="{1FAA31CF-BD19-420B-86D2-DEF95443C959}" type="parTrans" cxnId="{60FAE331-3C36-4862-84F2-14932BE8E778}">
      <dgm:prSet/>
      <dgm:spPr/>
      <dgm:t>
        <a:bodyPr/>
        <a:lstStyle/>
        <a:p>
          <a:endParaRPr lang="es-ES" sz="1400" i="0">
            <a:effectLst/>
            <a:latin typeface="Arial" panose="020B0604020202020204" pitchFamily="34" charset="0"/>
            <a:cs typeface="Arial" panose="020B0604020202020204" pitchFamily="34" charset="0"/>
          </a:endParaRPr>
        </a:p>
      </dgm:t>
    </dgm:pt>
    <dgm:pt modelId="{47D00207-8A4D-44CA-A89B-948FCDF2F864}" type="sibTrans" cxnId="{60FAE331-3C36-4862-84F2-14932BE8E778}">
      <dgm:prSet/>
      <dgm:spPr/>
      <dgm:t>
        <a:bodyPr/>
        <a:lstStyle/>
        <a:p>
          <a:endParaRPr lang="es-ES" sz="1400" i="0">
            <a:effectLst/>
            <a:latin typeface="Arial" panose="020B0604020202020204" pitchFamily="34" charset="0"/>
            <a:cs typeface="Arial" panose="020B0604020202020204" pitchFamily="34" charset="0"/>
          </a:endParaRPr>
        </a:p>
      </dgm:t>
    </dgm:pt>
    <dgm:pt modelId="{6BDA7F3B-06D8-4BA0-802B-853493D5DD2A}">
      <dgm:prSet phldrT="[Texto]" custT="1"/>
      <dgm:spPr>
        <a:xfrm>
          <a:off x="4443162" y="390856"/>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Dirección</a:t>
          </a:r>
          <a:endParaRPr lang="es-ES" sz="1400" i="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C1D3078F-8C77-4ED7-B795-094B47B98A9B}" type="parTrans" cxnId="{06FE2912-FE6F-4361-A360-A14A6047E75C}">
      <dgm:prSet/>
      <dgm:spPr/>
      <dgm:t>
        <a:bodyPr/>
        <a:lstStyle/>
        <a:p>
          <a:endParaRPr lang="es-ES" sz="1400" i="0">
            <a:effectLst/>
            <a:latin typeface="Arial" panose="020B0604020202020204" pitchFamily="34" charset="0"/>
            <a:cs typeface="Arial" panose="020B0604020202020204" pitchFamily="34" charset="0"/>
          </a:endParaRPr>
        </a:p>
      </dgm:t>
    </dgm:pt>
    <dgm:pt modelId="{B0350A3F-9DEF-4904-BB54-2F96232B7392}" type="sibTrans" cxnId="{06FE2912-FE6F-4361-A360-A14A6047E75C}">
      <dgm:prSet/>
      <dgm:spPr/>
      <dgm:t>
        <a:bodyPr/>
        <a:lstStyle/>
        <a:p>
          <a:endParaRPr lang="es-ES" sz="1400" i="0">
            <a:effectLst/>
            <a:latin typeface="Arial" panose="020B0604020202020204" pitchFamily="34" charset="0"/>
            <a:cs typeface="Arial" panose="020B0604020202020204" pitchFamily="34" charset="0"/>
          </a:endParaRPr>
        </a:p>
      </dgm:t>
    </dgm:pt>
    <dgm:pt modelId="{C7EDCB5D-9A65-48F2-B44A-883498116C96}">
      <dgm:prSet phldrT="[Texto]" custT="1"/>
      <dgm:spPr>
        <a:xfrm>
          <a:off x="4443162" y="813558"/>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Amplitud</a:t>
          </a:r>
          <a:endParaRPr lang="es-ES" sz="1400" i="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gm:t>
    </dgm:pt>
    <dgm:pt modelId="{1BBFA7DF-1DBA-46BB-A731-2525F038FEBC}" type="parTrans" cxnId="{3C2C6C57-2AA6-4F81-9D8C-9471F6752E18}">
      <dgm:prSet/>
      <dgm:spPr/>
      <dgm:t>
        <a:bodyPr/>
        <a:lstStyle/>
        <a:p>
          <a:endParaRPr lang="es-ES" sz="1400" i="0">
            <a:effectLst/>
            <a:latin typeface="Arial" panose="020B0604020202020204" pitchFamily="34" charset="0"/>
            <a:cs typeface="Arial" panose="020B0604020202020204" pitchFamily="34" charset="0"/>
          </a:endParaRPr>
        </a:p>
      </dgm:t>
    </dgm:pt>
    <dgm:pt modelId="{92EF3FC2-D4D4-4B43-9D97-9B2D00289B91}" type="sibTrans" cxnId="{3C2C6C57-2AA6-4F81-9D8C-9471F6752E18}">
      <dgm:prSet/>
      <dgm:spPr/>
      <dgm:t>
        <a:bodyPr/>
        <a:lstStyle/>
        <a:p>
          <a:endParaRPr lang="es-ES" sz="1400" i="0">
            <a:effectLst/>
            <a:latin typeface="Arial" panose="020B0604020202020204" pitchFamily="34" charset="0"/>
            <a:cs typeface="Arial" panose="020B0604020202020204" pitchFamily="34" charset="0"/>
          </a:endParaRPr>
        </a:p>
      </dgm:t>
    </dgm:pt>
    <dgm:pt modelId="{5A50857E-D9A8-4134-90D2-B57D186D5194}">
      <dgm:prSet phldrT="[Texto]" custT="1"/>
      <dgm:spPr>
        <a:xfrm>
          <a:off x="2500357"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i="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Mes del año</a:t>
          </a:r>
        </a:p>
      </dgm:t>
    </dgm:pt>
    <dgm:pt modelId="{CD535CD6-B1D2-48DD-BB63-542030EF6830}" type="parTrans" cxnId="{7BC59B08-6C72-4ADA-9027-5A0C5B321E8F}">
      <dgm:prSet/>
      <dgm:spPr/>
      <dgm:t>
        <a:bodyPr/>
        <a:lstStyle/>
        <a:p>
          <a:endParaRPr lang="es-ES" sz="1400" i="0">
            <a:effectLst/>
            <a:latin typeface="Arial" panose="020B0604020202020204" pitchFamily="34" charset="0"/>
            <a:cs typeface="Arial" panose="020B0604020202020204" pitchFamily="34" charset="0"/>
          </a:endParaRPr>
        </a:p>
      </dgm:t>
    </dgm:pt>
    <dgm:pt modelId="{EFD35778-5A60-4421-9481-93555EBC9BEE}" type="sibTrans" cxnId="{7BC59B08-6C72-4ADA-9027-5A0C5B321E8F}">
      <dgm:prSet/>
      <dgm:spPr/>
      <dgm:t>
        <a:bodyPr/>
        <a:lstStyle/>
        <a:p>
          <a:endParaRPr lang="es-ES" sz="1400" i="0">
            <a:effectLst/>
            <a:latin typeface="Arial" panose="020B0604020202020204" pitchFamily="34" charset="0"/>
            <a:cs typeface="Arial" panose="020B0604020202020204" pitchFamily="34" charset="0"/>
          </a:endParaRPr>
        </a:p>
      </dgm:t>
    </dgm:pt>
    <dgm:pt modelId="{CB9B9BDC-9E42-4C69-A068-3F35D03C3BDD}">
      <dgm:prSet phldrT="[Texto]" custT="1"/>
      <dgm:spPr>
        <a:xfrm>
          <a:off x="557551" y="1236260"/>
          <a:ext cx="1040755" cy="42270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t>
        <a:bodyPr/>
        <a:lstStyle/>
        <a:p>
          <a:pPr algn="ctr"/>
          <a:r>
            <a:rPr lang="es-ES" sz="1400" b="0" i="0" cap="none" spc="0" dirty="0">
              <a:ln w="0"/>
              <a:solidFill>
                <a:sysClr val="windowText" lastClr="000000"/>
              </a:solidFill>
              <a:effectLst/>
              <a:latin typeface="Arial" panose="020B0604020202020204" pitchFamily="34" charset="0"/>
              <a:ea typeface="+mn-ea"/>
              <a:cs typeface="Arial" panose="020B0604020202020204" pitchFamily="34" charset="0"/>
            </a:rPr>
            <a:t>Educación</a:t>
          </a:r>
        </a:p>
      </dgm:t>
    </dgm:pt>
    <dgm:pt modelId="{A759A11F-D613-4C53-84B4-10A06FB13381}" type="parTrans" cxnId="{3B5F1B07-0EE1-445F-9AA5-9976D6A58C1E}">
      <dgm:prSet/>
      <dgm:spPr/>
      <dgm:t>
        <a:bodyPr/>
        <a:lstStyle/>
        <a:p>
          <a:endParaRPr lang="es-ES" sz="1400" i="0">
            <a:effectLst/>
            <a:latin typeface="Arial" panose="020B0604020202020204" pitchFamily="34" charset="0"/>
            <a:cs typeface="Arial" panose="020B0604020202020204" pitchFamily="34" charset="0"/>
          </a:endParaRPr>
        </a:p>
      </dgm:t>
    </dgm:pt>
    <dgm:pt modelId="{5316A251-3B0F-4B0C-8038-024CA3592E96}" type="sibTrans" cxnId="{3B5F1B07-0EE1-445F-9AA5-9976D6A58C1E}">
      <dgm:prSet/>
      <dgm:spPr/>
      <dgm:t>
        <a:bodyPr/>
        <a:lstStyle/>
        <a:p>
          <a:endParaRPr lang="es-ES" sz="1400" i="0">
            <a:effectLst/>
            <a:latin typeface="Arial" panose="020B0604020202020204" pitchFamily="34" charset="0"/>
            <a:cs typeface="Arial" panose="020B0604020202020204" pitchFamily="34" charset="0"/>
          </a:endParaRPr>
        </a:p>
      </dgm:t>
    </dgm:pt>
    <dgm:pt modelId="{3621CA9F-2588-4CA4-9B56-BEE687BD1A81}" type="pres">
      <dgm:prSet presAssocID="{A873A0C4-3273-4ADF-83BD-2FD300618001}" presName="list" presStyleCnt="0">
        <dgm:presLayoutVars>
          <dgm:dir/>
          <dgm:animLvl val="lvl"/>
        </dgm:presLayoutVars>
      </dgm:prSet>
      <dgm:spPr/>
    </dgm:pt>
    <dgm:pt modelId="{74C8810D-5EA6-4688-84A1-A863C545FE9D}" type="pres">
      <dgm:prSet presAssocID="{964B20FF-929E-4F9D-B7A2-B114E7381064}" presName="posSpace" presStyleCnt="0"/>
      <dgm:spPr/>
    </dgm:pt>
    <dgm:pt modelId="{2213191F-CB6F-4D73-81A7-E496F19C5E29}" type="pres">
      <dgm:prSet presAssocID="{964B20FF-929E-4F9D-B7A2-B114E7381064}" presName="vertFlow" presStyleCnt="0"/>
      <dgm:spPr/>
    </dgm:pt>
    <dgm:pt modelId="{C661D524-1D34-4A70-9822-0B6953BE03E9}" type="pres">
      <dgm:prSet presAssocID="{964B20FF-929E-4F9D-B7A2-B114E7381064}" presName="topSpace" presStyleCnt="0"/>
      <dgm:spPr/>
    </dgm:pt>
    <dgm:pt modelId="{A7A6DD28-42F1-4826-820A-E80D344DAF72}" type="pres">
      <dgm:prSet presAssocID="{964B20FF-929E-4F9D-B7A2-B114E7381064}" presName="firstComp" presStyleCnt="0"/>
      <dgm:spPr/>
    </dgm:pt>
    <dgm:pt modelId="{5FE5F9FF-2D2F-4634-8935-D70ADA808E33}" type="pres">
      <dgm:prSet presAssocID="{964B20FF-929E-4F9D-B7A2-B114E7381064}" presName="firstChild" presStyleLbl="bgAccFollowNode1" presStyleIdx="0" presStyleCnt="9" custScaleY="60892" custLinFactNeighborX="23587"/>
      <dgm:spPr/>
    </dgm:pt>
    <dgm:pt modelId="{7E368C1D-3C45-4E2A-AE02-FE810F25079D}" type="pres">
      <dgm:prSet presAssocID="{964B20FF-929E-4F9D-B7A2-B114E7381064}" presName="firstChildTx" presStyleLbl="bgAccFollowNode1" presStyleIdx="0" presStyleCnt="9">
        <dgm:presLayoutVars>
          <dgm:bulletEnabled val="1"/>
        </dgm:presLayoutVars>
      </dgm:prSet>
      <dgm:spPr/>
    </dgm:pt>
    <dgm:pt modelId="{11AF79D0-6790-4A16-A8E6-7C2A2E053DBD}" type="pres">
      <dgm:prSet presAssocID="{5C34D06E-3CA7-4684-8DDB-2B462C550D39}" presName="comp" presStyleCnt="0"/>
      <dgm:spPr/>
    </dgm:pt>
    <dgm:pt modelId="{E5709C87-96F3-4B6E-AD2E-F70413908BA6}" type="pres">
      <dgm:prSet presAssocID="{5C34D06E-3CA7-4684-8DDB-2B462C550D39}" presName="child" presStyleLbl="bgAccFollowNode1" presStyleIdx="1" presStyleCnt="9" custScaleY="60892" custLinFactNeighborX="23587"/>
      <dgm:spPr/>
    </dgm:pt>
    <dgm:pt modelId="{AA95D5BA-DCB9-4855-91D6-BFD7510A20C8}" type="pres">
      <dgm:prSet presAssocID="{5C34D06E-3CA7-4684-8DDB-2B462C550D39}" presName="childTx" presStyleLbl="bgAccFollowNode1" presStyleIdx="1" presStyleCnt="9">
        <dgm:presLayoutVars>
          <dgm:bulletEnabled val="1"/>
        </dgm:presLayoutVars>
      </dgm:prSet>
      <dgm:spPr/>
    </dgm:pt>
    <dgm:pt modelId="{B3856DCB-0DCD-458C-AE79-6193ADAA3857}" type="pres">
      <dgm:prSet presAssocID="{CB9B9BDC-9E42-4C69-A068-3F35D03C3BDD}" presName="comp" presStyleCnt="0"/>
      <dgm:spPr/>
    </dgm:pt>
    <dgm:pt modelId="{B04788AE-AD16-442C-9DC8-53370E6968C3}" type="pres">
      <dgm:prSet presAssocID="{CB9B9BDC-9E42-4C69-A068-3F35D03C3BDD}" presName="child" presStyleLbl="bgAccFollowNode1" presStyleIdx="2" presStyleCnt="9" custScaleY="60892" custLinFactNeighborX="23587"/>
      <dgm:spPr/>
    </dgm:pt>
    <dgm:pt modelId="{B5421D27-8511-4594-9A05-257C782F4576}" type="pres">
      <dgm:prSet presAssocID="{CB9B9BDC-9E42-4C69-A068-3F35D03C3BDD}" presName="childTx" presStyleLbl="bgAccFollowNode1" presStyleIdx="2" presStyleCnt="9">
        <dgm:presLayoutVars>
          <dgm:bulletEnabled val="1"/>
        </dgm:presLayoutVars>
      </dgm:prSet>
      <dgm:spPr/>
    </dgm:pt>
    <dgm:pt modelId="{AA591F36-B1F4-4A91-9528-43842C295259}" type="pres">
      <dgm:prSet presAssocID="{964B20FF-929E-4F9D-B7A2-B114E7381064}" presName="negSpace" presStyleCnt="0"/>
      <dgm:spPr/>
    </dgm:pt>
    <dgm:pt modelId="{8DD067FF-9960-4E92-94CA-9FAFA07C071C}" type="pres">
      <dgm:prSet presAssocID="{964B20FF-929E-4F9D-B7A2-B114E7381064}" presName="circle" presStyleLbl="node1" presStyleIdx="0" presStyleCnt="3" custScaleX="130009" custScaleY="123475" custLinFactNeighborX="27669" custLinFactNeighborY="-64"/>
      <dgm:spPr/>
    </dgm:pt>
    <dgm:pt modelId="{01D8D632-FF13-4868-89C1-59D7B05B50E5}" type="pres">
      <dgm:prSet presAssocID="{5BC8AF95-B791-4956-92A8-D58A7D990083}" presName="transSpace" presStyleCnt="0"/>
      <dgm:spPr/>
    </dgm:pt>
    <dgm:pt modelId="{7CE1E443-CD38-451B-95C7-8224DEBD11D8}" type="pres">
      <dgm:prSet presAssocID="{3FA57E43-3FFC-41E5-B3F0-E1B381B32DCD}" presName="posSpace" presStyleCnt="0"/>
      <dgm:spPr/>
    </dgm:pt>
    <dgm:pt modelId="{494ECE23-3AF5-49DB-AE44-144B2CE68318}" type="pres">
      <dgm:prSet presAssocID="{3FA57E43-3FFC-41E5-B3F0-E1B381B32DCD}" presName="vertFlow" presStyleCnt="0"/>
      <dgm:spPr/>
    </dgm:pt>
    <dgm:pt modelId="{0E7F414B-931E-4B56-9CE0-C7497CBB5808}" type="pres">
      <dgm:prSet presAssocID="{3FA57E43-3FFC-41E5-B3F0-E1B381B32DCD}" presName="topSpace" presStyleCnt="0"/>
      <dgm:spPr/>
    </dgm:pt>
    <dgm:pt modelId="{D3EA9DC9-709A-4F77-8282-75A92023C387}" type="pres">
      <dgm:prSet presAssocID="{3FA57E43-3FFC-41E5-B3F0-E1B381B32DCD}" presName="firstComp" presStyleCnt="0"/>
      <dgm:spPr/>
    </dgm:pt>
    <dgm:pt modelId="{221439C5-F2C4-411A-8C47-66914CC69351}" type="pres">
      <dgm:prSet presAssocID="{3FA57E43-3FFC-41E5-B3F0-E1B381B32DCD}" presName="firstChild" presStyleLbl="bgAccFollowNode1" presStyleIdx="3" presStyleCnt="9" custScaleY="60892"/>
      <dgm:spPr/>
    </dgm:pt>
    <dgm:pt modelId="{5D44406C-F199-423D-8B23-DF09E47B3EF7}" type="pres">
      <dgm:prSet presAssocID="{3FA57E43-3FFC-41E5-B3F0-E1B381B32DCD}" presName="firstChildTx" presStyleLbl="bgAccFollowNode1" presStyleIdx="3" presStyleCnt="9">
        <dgm:presLayoutVars>
          <dgm:bulletEnabled val="1"/>
        </dgm:presLayoutVars>
      </dgm:prSet>
      <dgm:spPr/>
    </dgm:pt>
    <dgm:pt modelId="{D130516E-A577-46D9-91CB-78F1D0CE0BB4}" type="pres">
      <dgm:prSet presAssocID="{6B790C91-BAD6-41C8-8307-E01BD1BB36FA}" presName="comp" presStyleCnt="0"/>
      <dgm:spPr/>
    </dgm:pt>
    <dgm:pt modelId="{7FD16277-8D0D-4173-BAAB-CA5F589CE55A}" type="pres">
      <dgm:prSet presAssocID="{6B790C91-BAD6-41C8-8307-E01BD1BB36FA}" presName="child" presStyleLbl="bgAccFollowNode1" presStyleIdx="4" presStyleCnt="9" custScaleY="60892"/>
      <dgm:spPr/>
    </dgm:pt>
    <dgm:pt modelId="{6C9706DD-49B3-4355-B902-2A1C739A6339}" type="pres">
      <dgm:prSet presAssocID="{6B790C91-BAD6-41C8-8307-E01BD1BB36FA}" presName="childTx" presStyleLbl="bgAccFollowNode1" presStyleIdx="4" presStyleCnt="9">
        <dgm:presLayoutVars>
          <dgm:bulletEnabled val="1"/>
        </dgm:presLayoutVars>
      </dgm:prSet>
      <dgm:spPr/>
    </dgm:pt>
    <dgm:pt modelId="{C03C0D87-27F1-459E-9B5D-EE2DA20E539D}" type="pres">
      <dgm:prSet presAssocID="{5A50857E-D9A8-4134-90D2-B57D186D5194}" presName="comp" presStyleCnt="0"/>
      <dgm:spPr/>
    </dgm:pt>
    <dgm:pt modelId="{F086B0CD-8099-46B8-A530-D8FE686CD0B2}" type="pres">
      <dgm:prSet presAssocID="{5A50857E-D9A8-4134-90D2-B57D186D5194}" presName="child" presStyleLbl="bgAccFollowNode1" presStyleIdx="5" presStyleCnt="9" custScaleY="60892"/>
      <dgm:spPr/>
    </dgm:pt>
    <dgm:pt modelId="{68D60005-B6EB-454B-9E72-2D4D4E6AFA89}" type="pres">
      <dgm:prSet presAssocID="{5A50857E-D9A8-4134-90D2-B57D186D5194}" presName="childTx" presStyleLbl="bgAccFollowNode1" presStyleIdx="5" presStyleCnt="9">
        <dgm:presLayoutVars>
          <dgm:bulletEnabled val="1"/>
        </dgm:presLayoutVars>
      </dgm:prSet>
      <dgm:spPr/>
    </dgm:pt>
    <dgm:pt modelId="{89FA54DD-3CD8-47E6-AD4C-FC931D777575}" type="pres">
      <dgm:prSet presAssocID="{3FA57E43-3FFC-41E5-B3F0-E1B381B32DCD}" presName="negSpace" presStyleCnt="0"/>
      <dgm:spPr/>
    </dgm:pt>
    <dgm:pt modelId="{E11EF669-EB90-4989-A53B-6DEAE40B8EF5}" type="pres">
      <dgm:prSet presAssocID="{3FA57E43-3FFC-41E5-B3F0-E1B381B32DCD}" presName="circle" presStyleLbl="node1" presStyleIdx="1" presStyleCnt="3" custScaleX="130009" custScaleY="123475" custLinFactNeighborX="-1364" custLinFactNeighborY="-64"/>
      <dgm:spPr/>
    </dgm:pt>
    <dgm:pt modelId="{EBA8E747-8D90-4907-A92F-50544196226A}" type="pres">
      <dgm:prSet presAssocID="{709D9FCE-0F9F-4D00-A6AB-1936CCCB7850}" presName="transSpace" presStyleCnt="0"/>
      <dgm:spPr/>
    </dgm:pt>
    <dgm:pt modelId="{4F8F0F4F-9676-45E5-9A5D-45BDB1056004}" type="pres">
      <dgm:prSet presAssocID="{789DEAC2-B06C-4A0B-8CD8-964159B4DAA6}" presName="posSpace" presStyleCnt="0"/>
      <dgm:spPr/>
    </dgm:pt>
    <dgm:pt modelId="{FB334D74-A26A-40DD-ADE6-123C6228F4EF}" type="pres">
      <dgm:prSet presAssocID="{789DEAC2-B06C-4A0B-8CD8-964159B4DAA6}" presName="vertFlow" presStyleCnt="0"/>
      <dgm:spPr/>
    </dgm:pt>
    <dgm:pt modelId="{30A7E856-4E03-4A54-9600-C010B4C6150F}" type="pres">
      <dgm:prSet presAssocID="{789DEAC2-B06C-4A0B-8CD8-964159B4DAA6}" presName="topSpace" presStyleCnt="0"/>
      <dgm:spPr/>
    </dgm:pt>
    <dgm:pt modelId="{2274877E-F8B6-4DDD-9FB3-56849D42E7C7}" type="pres">
      <dgm:prSet presAssocID="{789DEAC2-B06C-4A0B-8CD8-964159B4DAA6}" presName="firstComp" presStyleCnt="0"/>
      <dgm:spPr/>
    </dgm:pt>
    <dgm:pt modelId="{13C667D1-941C-4B5D-92C1-047473BD9590}" type="pres">
      <dgm:prSet presAssocID="{789DEAC2-B06C-4A0B-8CD8-964159B4DAA6}" presName="firstChild" presStyleLbl="bgAccFollowNode1" presStyleIdx="6" presStyleCnt="9" custScaleY="60892" custLinFactNeighborX="-17031"/>
      <dgm:spPr/>
    </dgm:pt>
    <dgm:pt modelId="{0EB74E24-18DD-4E95-9969-1C9FEC607462}" type="pres">
      <dgm:prSet presAssocID="{789DEAC2-B06C-4A0B-8CD8-964159B4DAA6}" presName="firstChildTx" presStyleLbl="bgAccFollowNode1" presStyleIdx="6" presStyleCnt="9">
        <dgm:presLayoutVars>
          <dgm:bulletEnabled val="1"/>
        </dgm:presLayoutVars>
      </dgm:prSet>
      <dgm:spPr/>
    </dgm:pt>
    <dgm:pt modelId="{0B54A153-7D68-42DD-8E49-0B16E489B5B7}" type="pres">
      <dgm:prSet presAssocID="{C7EDCB5D-9A65-48F2-B44A-883498116C96}" presName="comp" presStyleCnt="0"/>
      <dgm:spPr/>
    </dgm:pt>
    <dgm:pt modelId="{31882764-B65D-4015-A13D-CD562DFD0CC6}" type="pres">
      <dgm:prSet presAssocID="{C7EDCB5D-9A65-48F2-B44A-883498116C96}" presName="child" presStyleLbl="bgAccFollowNode1" presStyleIdx="7" presStyleCnt="9" custScaleY="60892" custLinFactNeighborX="-17031"/>
      <dgm:spPr/>
    </dgm:pt>
    <dgm:pt modelId="{3DED72E0-5E35-4EF8-B9B5-7FDACE97E374}" type="pres">
      <dgm:prSet presAssocID="{C7EDCB5D-9A65-48F2-B44A-883498116C96}" presName="childTx" presStyleLbl="bgAccFollowNode1" presStyleIdx="7" presStyleCnt="9">
        <dgm:presLayoutVars>
          <dgm:bulletEnabled val="1"/>
        </dgm:presLayoutVars>
      </dgm:prSet>
      <dgm:spPr/>
    </dgm:pt>
    <dgm:pt modelId="{40D18218-C4EC-4432-8000-996281152EC8}" type="pres">
      <dgm:prSet presAssocID="{6038DEC9-4B10-4A97-A563-24CF7F77BB6A}" presName="comp" presStyleCnt="0"/>
      <dgm:spPr/>
    </dgm:pt>
    <dgm:pt modelId="{D2DD364D-39D2-4470-A681-E459FF71EC25}" type="pres">
      <dgm:prSet presAssocID="{6038DEC9-4B10-4A97-A563-24CF7F77BB6A}" presName="child" presStyleLbl="bgAccFollowNode1" presStyleIdx="8" presStyleCnt="9" custScaleY="60892" custLinFactNeighborX="-17031"/>
      <dgm:spPr/>
    </dgm:pt>
    <dgm:pt modelId="{09D2D91C-3D48-4574-B101-047DDAA0EFF4}" type="pres">
      <dgm:prSet presAssocID="{6038DEC9-4B10-4A97-A563-24CF7F77BB6A}" presName="childTx" presStyleLbl="bgAccFollowNode1" presStyleIdx="8" presStyleCnt="9">
        <dgm:presLayoutVars>
          <dgm:bulletEnabled val="1"/>
        </dgm:presLayoutVars>
      </dgm:prSet>
      <dgm:spPr/>
    </dgm:pt>
    <dgm:pt modelId="{A01C0FA9-171D-44E9-AD7F-4E4EC4932778}" type="pres">
      <dgm:prSet presAssocID="{789DEAC2-B06C-4A0B-8CD8-964159B4DAA6}" presName="negSpace" presStyleCnt="0"/>
      <dgm:spPr/>
    </dgm:pt>
    <dgm:pt modelId="{0EC5B052-3012-4712-BA99-4DF56772F00F}" type="pres">
      <dgm:prSet presAssocID="{789DEAC2-B06C-4A0B-8CD8-964159B4DAA6}" presName="circle" presStyleLbl="node1" presStyleIdx="2" presStyleCnt="3" custScaleX="130009" custScaleY="123475" custLinFactNeighborX="-15383" custLinFactNeighborY="-64"/>
      <dgm:spPr/>
    </dgm:pt>
  </dgm:ptLst>
  <dgm:cxnLst>
    <dgm:cxn modelId="{A1E83306-01ED-43B1-BEFD-93C23388A56D}" srcId="{A873A0C4-3273-4ADF-83BD-2FD300618001}" destId="{3FA57E43-3FFC-41E5-B3F0-E1B381B32DCD}" srcOrd="1" destOrd="0" parTransId="{EA3AC2F1-7556-4B1A-A4FD-AD0CC51B6D10}" sibTransId="{709D9FCE-0F9F-4D00-A6AB-1936CCCB7850}"/>
    <dgm:cxn modelId="{34A65E06-3014-484B-BD85-555801B7CD16}" type="presOf" srcId="{5A50857E-D9A8-4134-90D2-B57D186D5194}" destId="{68D60005-B6EB-454B-9E72-2D4D4E6AFA89}" srcOrd="1" destOrd="0" presId="urn:microsoft.com/office/officeart/2005/8/layout/hList9"/>
    <dgm:cxn modelId="{3B5F1B07-0EE1-445F-9AA5-9976D6A58C1E}" srcId="{964B20FF-929E-4F9D-B7A2-B114E7381064}" destId="{CB9B9BDC-9E42-4C69-A068-3F35D03C3BDD}" srcOrd="2" destOrd="0" parTransId="{A759A11F-D613-4C53-84B4-10A06FB13381}" sibTransId="{5316A251-3B0F-4B0C-8038-024CA3592E96}"/>
    <dgm:cxn modelId="{7BC59B08-6C72-4ADA-9027-5A0C5B321E8F}" srcId="{3FA57E43-3FFC-41E5-B3F0-E1B381B32DCD}" destId="{5A50857E-D9A8-4134-90D2-B57D186D5194}" srcOrd="2" destOrd="0" parTransId="{CD535CD6-B1D2-48DD-BB63-542030EF6830}" sibTransId="{EFD35778-5A60-4421-9481-93555EBC9BEE}"/>
    <dgm:cxn modelId="{5EB58B0A-E307-4AD5-8CF8-38C7ECF2F78D}" type="presOf" srcId="{6B790C91-BAD6-41C8-8307-E01BD1BB36FA}" destId="{6C9706DD-49B3-4355-B902-2A1C739A6339}" srcOrd="1" destOrd="0" presId="urn:microsoft.com/office/officeart/2005/8/layout/hList9"/>
    <dgm:cxn modelId="{C76C680D-C65F-4FB0-86FB-EB14B84F960A}" type="presOf" srcId="{6038DEC9-4B10-4A97-A563-24CF7F77BB6A}" destId="{D2DD364D-39D2-4470-A681-E459FF71EC25}" srcOrd="0" destOrd="0" presId="urn:microsoft.com/office/officeart/2005/8/layout/hList9"/>
    <dgm:cxn modelId="{06FE2912-FE6F-4361-A360-A14A6047E75C}" srcId="{789DEAC2-B06C-4A0B-8CD8-964159B4DAA6}" destId="{6BDA7F3B-06D8-4BA0-802B-853493D5DD2A}" srcOrd="0" destOrd="0" parTransId="{C1D3078F-8C77-4ED7-B795-094B47B98A9B}" sibTransId="{B0350A3F-9DEF-4904-BB54-2F96232B7392}"/>
    <dgm:cxn modelId="{AF5E1B1E-0F62-4261-AB31-7E44E8181BD1}" type="presOf" srcId="{789DEAC2-B06C-4A0B-8CD8-964159B4DAA6}" destId="{0EC5B052-3012-4712-BA99-4DF56772F00F}" srcOrd="0" destOrd="0" presId="urn:microsoft.com/office/officeart/2005/8/layout/hList9"/>
    <dgm:cxn modelId="{24CF312A-09D7-4F35-A740-1E2B33F3CC34}" type="presOf" srcId="{C7EDCB5D-9A65-48F2-B44A-883498116C96}" destId="{31882764-B65D-4015-A13D-CD562DFD0CC6}" srcOrd="0" destOrd="0" presId="urn:microsoft.com/office/officeart/2005/8/layout/hList9"/>
    <dgm:cxn modelId="{60FAE331-3C36-4862-84F2-14932BE8E778}" srcId="{A873A0C4-3273-4ADF-83BD-2FD300618001}" destId="{789DEAC2-B06C-4A0B-8CD8-964159B4DAA6}" srcOrd="2" destOrd="0" parTransId="{1FAA31CF-BD19-420B-86D2-DEF95443C959}" sibTransId="{47D00207-8A4D-44CA-A89B-948FCDF2F864}"/>
    <dgm:cxn modelId="{E73B6840-E35B-4EE1-B87A-618B20795CC1}" type="presOf" srcId="{6BDA7F3B-06D8-4BA0-802B-853493D5DD2A}" destId="{13C667D1-941C-4B5D-92C1-047473BD9590}" srcOrd="0" destOrd="0" presId="urn:microsoft.com/office/officeart/2005/8/layout/hList9"/>
    <dgm:cxn modelId="{9B979642-CB62-4C78-B302-3FC66BD1D488}" type="presOf" srcId="{6B790C91-BAD6-41C8-8307-E01BD1BB36FA}" destId="{7FD16277-8D0D-4173-BAAB-CA5F589CE55A}" srcOrd="0" destOrd="0" presId="urn:microsoft.com/office/officeart/2005/8/layout/hList9"/>
    <dgm:cxn modelId="{4DC2F347-C007-4FA3-AA41-0E7F1D2C5BC5}" type="presOf" srcId="{964B20FF-929E-4F9D-B7A2-B114E7381064}" destId="{8DD067FF-9960-4E92-94CA-9FAFA07C071C}" srcOrd="0" destOrd="0" presId="urn:microsoft.com/office/officeart/2005/8/layout/hList9"/>
    <dgm:cxn modelId="{9BF2374B-0B76-4A19-86F9-74815D758A32}" srcId="{3FA57E43-3FFC-41E5-B3F0-E1B381B32DCD}" destId="{6B790C91-BAD6-41C8-8307-E01BD1BB36FA}" srcOrd="1" destOrd="0" parTransId="{C4735692-93F4-4BD0-932C-3E7F914DC5F6}" sibTransId="{28CB8925-DA44-47F6-9562-456C1168D2FA}"/>
    <dgm:cxn modelId="{9437556D-2F45-45CB-AB74-0E08508F1F4C}" type="presOf" srcId="{1651F716-18E2-4234-B4C2-DF8B10F7DDF3}" destId="{5D44406C-F199-423D-8B23-DF09E47B3EF7}" srcOrd="1" destOrd="0" presId="urn:microsoft.com/office/officeart/2005/8/layout/hList9"/>
    <dgm:cxn modelId="{095D2373-1390-4ED4-A104-5A3D22B449D1}" srcId="{789DEAC2-B06C-4A0B-8CD8-964159B4DAA6}" destId="{6038DEC9-4B10-4A97-A563-24CF7F77BB6A}" srcOrd="2" destOrd="0" parTransId="{2B137145-5E6F-4A81-88D2-711F03A3A42E}" sibTransId="{8A15EB9C-538B-401C-BF9C-65EB342A9F08}"/>
    <dgm:cxn modelId="{3C2C6C57-2AA6-4F81-9D8C-9471F6752E18}" srcId="{789DEAC2-B06C-4A0B-8CD8-964159B4DAA6}" destId="{C7EDCB5D-9A65-48F2-B44A-883498116C96}" srcOrd="1" destOrd="0" parTransId="{1BBFA7DF-1DBA-46BB-A731-2525F038FEBC}" sibTransId="{92EF3FC2-D4D4-4B43-9D97-9B2D00289B91}"/>
    <dgm:cxn modelId="{85ADFC7D-A3AA-4EA2-83A5-9F4688328039}" type="presOf" srcId="{C7EDCB5D-9A65-48F2-B44A-883498116C96}" destId="{3DED72E0-5E35-4EF8-B9B5-7FDACE97E374}" srcOrd="1" destOrd="0" presId="urn:microsoft.com/office/officeart/2005/8/layout/hList9"/>
    <dgm:cxn modelId="{0CD4A07E-789C-4195-BAE6-CF3C9448AD23}" type="presOf" srcId="{A873A0C4-3273-4ADF-83BD-2FD300618001}" destId="{3621CA9F-2588-4CA4-9B56-BEE687BD1A81}" srcOrd="0" destOrd="0" presId="urn:microsoft.com/office/officeart/2005/8/layout/hList9"/>
    <dgm:cxn modelId="{F67BAD80-9571-4484-A0D4-726E6C764D50}" srcId="{A873A0C4-3273-4ADF-83BD-2FD300618001}" destId="{964B20FF-929E-4F9D-B7A2-B114E7381064}" srcOrd="0" destOrd="0" parTransId="{23C1794A-2C06-4E34-9633-2FCA0F029379}" sibTransId="{5BC8AF95-B791-4956-92A8-D58A7D990083}"/>
    <dgm:cxn modelId="{D39ED98C-375E-4E0F-9D45-C6FAA702F8C6}" type="presOf" srcId="{CB9B9BDC-9E42-4C69-A068-3F35D03C3BDD}" destId="{B5421D27-8511-4594-9A05-257C782F4576}" srcOrd="1" destOrd="0" presId="urn:microsoft.com/office/officeart/2005/8/layout/hList9"/>
    <dgm:cxn modelId="{F2F0BF8D-18D5-4043-B45D-DEF69B16E895}" type="presOf" srcId="{CB9B9BDC-9E42-4C69-A068-3F35D03C3BDD}" destId="{B04788AE-AD16-442C-9DC8-53370E6968C3}" srcOrd="0" destOrd="0" presId="urn:microsoft.com/office/officeart/2005/8/layout/hList9"/>
    <dgm:cxn modelId="{0F2AA195-2EFE-415A-915B-AC0B59FC99B9}" type="presOf" srcId="{E7935D59-C1E3-40DE-A7CD-7F1131F6D6BB}" destId="{5FE5F9FF-2D2F-4634-8935-D70ADA808E33}" srcOrd="0" destOrd="0" presId="urn:microsoft.com/office/officeart/2005/8/layout/hList9"/>
    <dgm:cxn modelId="{3606A598-0EF4-43AC-89B6-7BBCC79549AE}" type="presOf" srcId="{6038DEC9-4B10-4A97-A563-24CF7F77BB6A}" destId="{09D2D91C-3D48-4574-B101-047DDAA0EFF4}" srcOrd="1" destOrd="0" presId="urn:microsoft.com/office/officeart/2005/8/layout/hList9"/>
    <dgm:cxn modelId="{DD6C729B-F783-494B-9526-FA93B484CFCB}" type="presOf" srcId="{5C34D06E-3CA7-4684-8DDB-2B462C550D39}" destId="{AA95D5BA-DCB9-4855-91D6-BFD7510A20C8}" srcOrd="1" destOrd="0" presId="urn:microsoft.com/office/officeart/2005/8/layout/hList9"/>
    <dgm:cxn modelId="{6D4ADEA6-F629-4729-8FB8-89F69AE0376D}" type="presOf" srcId="{5C34D06E-3CA7-4684-8DDB-2B462C550D39}" destId="{E5709C87-96F3-4B6E-AD2E-F70413908BA6}" srcOrd="0" destOrd="0" presId="urn:microsoft.com/office/officeart/2005/8/layout/hList9"/>
    <dgm:cxn modelId="{2CFBBBBA-78AC-4B95-A175-78EC7641FE48}" srcId="{3FA57E43-3FFC-41E5-B3F0-E1B381B32DCD}" destId="{1651F716-18E2-4234-B4C2-DF8B10F7DDF3}" srcOrd="0" destOrd="0" parTransId="{F5BB4D39-656E-4CEE-A134-19ECD5B2C0D6}" sibTransId="{264E4FFE-3320-4CF4-ADE0-18A42D30BD0F}"/>
    <dgm:cxn modelId="{5E2903C9-F0BF-4D19-8E4F-260FFF4F43C6}" srcId="{964B20FF-929E-4F9D-B7A2-B114E7381064}" destId="{E7935D59-C1E3-40DE-A7CD-7F1131F6D6BB}" srcOrd="0" destOrd="0" parTransId="{8BE5A823-51F7-4644-AEF8-50EF473256D8}" sibTransId="{EA2F446E-8BD7-48FB-BC8E-80A70974B1F2}"/>
    <dgm:cxn modelId="{37891DD7-2694-4998-8EB3-C4361608197B}" type="presOf" srcId="{1651F716-18E2-4234-B4C2-DF8B10F7DDF3}" destId="{221439C5-F2C4-411A-8C47-66914CC69351}" srcOrd="0" destOrd="0" presId="urn:microsoft.com/office/officeart/2005/8/layout/hList9"/>
    <dgm:cxn modelId="{1B260FDD-9F71-4FA0-BAA8-829890ED0061}" type="presOf" srcId="{5A50857E-D9A8-4134-90D2-B57D186D5194}" destId="{F086B0CD-8099-46B8-A530-D8FE686CD0B2}" srcOrd="0" destOrd="0" presId="urn:microsoft.com/office/officeart/2005/8/layout/hList9"/>
    <dgm:cxn modelId="{4225D1F0-7221-45D8-A466-7CB109E8A84D}" srcId="{964B20FF-929E-4F9D-B7A2-B114E7381064}" destId="{5C34D06E-3CA7-4684-8DDB-2B462C550D39}" srcOrd="1" destOrd="0" parTransId="{750B38EA-06EC-448D-8E6A-896E183CFAC3}" sibTransId="{04241F11-9AF8-4B15-9BC8-6A82D3868EF8}"/>
    <dgm:cxn modelId="{57F203F6-1523-4A09-BEE0-9F1FFCD47517}" type="presOf" srcId="{6BDA7F3B-06D8-4BA0-802B-853493D5DD2A}" destId="{0EB74E24-18DD-4E95-9969-1C9FEC607462}" srcOrd="1" destOrd="0" presId="urn:microsoft.com/office/officeart/2005/8/layout/hList9"/>
    <dgm:cxn modelId="{6FC691F7-3596-45BF-9D73-96A643BEB7A4}" type="presOf" srcId="{E7935D59-C1E3-40DE-A7CD-7F1131F6D6BB}" destId="{7E368C1D-3C45-4E2A-AE02-FE810F25079D}" srcOrd="1" destOrd="0" presId="urn:microsoft.com/office/officeart/2005/8/layout/hList9"/>
    <dgm:cxn modelId="{93215CF9-986C-4055-8DE7-DCD1F7234D9A}" type="presOf" srcId="{3FA57E43-3FFC-41E5-B3F0-E1B381B32DCD}" destId="{E11EF669-EB90-4989-A53B-6DEAE40B8EF5}" srcOrd="0" destOrd="0" presId="urn:microsoft.com/office/officeart/2005/8/layout/hList9"/>
    <dgm:cxn modelId="{91A75A5E-57FB-4B60-8E41-047429B00A51}" type="presParOf" srcId="{3621CA9F-2588-4CA4-9B56-BEE687BD1A81}" destId="{74C8810D-5EA6-4688-84A1-A863C545FE9D}" srcOrd="0" destOrd="0" presId="urn:microsoft.com/office/officeart/2005/8/layout/hList9"/>
    <dgm:cxn modelId="{81B5C907-51FC-4DD1-AC14-8BFA804A71BA}" type="presParOf" srcId="{3621CA9F-2588-4CA4-9B56-BEE687BD1A81}" destId="{2213191F-CB6F-4D73-81A7-E496F19C5E29}" srcOrd="1" destOrd="0" presId="urn:microsoft.com/office/officeart/2005/8/layout/hList9"/>
    <dgm:cxn modelId="{9A9220B6-AEA7-45E7-A1E0-0BF6C71D8504}" type="presParOf" srcId="{2213191F-CB6F-4D73-81A7-E496F19C5E29}" destId="{C661D524-1D34-4A70-9822-0B6953BE03E9}" srcOrd="0" destOrd="0" presId="urn:microsoft.com/office/officeart/2005/8/layout/hList9"/>
    <dgm:cxn modelId="{ED500D42-792A-46A4-94BA-0BE41A57CF40}" type="presParOf" srcId="{2213191F-CB6F-4D73-81A7-E496F19C5E29}" destId="{A7A6DD28-42F1-4826-820A-E80D344DAF72}" srcOrd="1" destOrd="0" presId="urn:microsoft.com/office/officeart/2005/8/layout/hList9"/>
    <dgm:cxn modelId="{F7E746F5-1A86-4960-869E-AF99374496F7}" type="presParOf" srcId="{A7A6DD28-42F1-4826-820A-E80D344DAF72}" destId="{5FE5F9FF-2D2F-4634-8935-D70ADA808E33}" srcOrd="0" destOrd="0" presId="urn:microsoft.com/office/officeart/2005/8/layout/hList9"/>
    <dgm:cxn modelId="{2B04BF6B-E43D-4432-9627-9B32E981124B}" type="presParOf" srcId="{A7A6DD28-42F1-4826-820A-E80D344DAF72}" destId="{7E368C1D-3C45-4E2A-AE02-FE810F25079D}" srcOrd="1" destOrd="0" presId="urn:microsoft.com/office/officeart/2005/8/layout/hList9"/>
    <dgm:cxn modelId="{8A26E32E-F7B5-4176-AD7D-4AF65B170CFC}" type="presParOf" srcId="{2213191F-CB6F-4D73-81A7-E496F19C5E29}" destId="{11AF79D0-6790-4A16-A8E6-7C2A2E053DBD}" srcOrd="2" destOrd="0" presId="urn:microsoft.com/office/officeart/2005/8/layout/hList9"/>
    <dgm:cxn modelId="{E4C7152D-71F3-42EC-B381-0983D1BE11DC}" type="presParOf" srcId="{11AF79D0-6790-4A16-A8E6-7C2A2E053DBD}" destId="{E5709C87-96F3-4B6E-AD2E-F70413908BA6}" srcOrd="0" destOrd="0" presId="urn:microsoft.com/office/officeart/2005/8/layout/hList9"/>
    <dgm:cxn modelId="{A7369961-A5F6-49E2-89EB-B75EB7297E68}" type="presParOf" srcId="{11AF79D0-6790-4A16-A8E6-7C2A2E053DBD}" destId="{AA95D5BA-DCB9-4855-91D6-BFD7510A20C8}" srcOrd="1" destOrd="0" presId="urn:microsoft.com/office/officeart/2005/8/layout/hList9"/>
    <dgm:cxn modelId="{1169FF86-C17A-46DF-A838-31C56793058D}" type="presParOf" srcId="{2213191F-CB6F-4D73-81A7-E496F19C5E29}" destId="{B3856DCB-0DCD-458C-AE79-6193ADAA3857}" srcOrd="3" destOrd="0" presId="urn:microsoft.com/office/officeart/2005/8/layout/hList9"/>
    <dgm:cxn modelId="{2E6BEF77-7E9C-4540-9BBC-CBBCB94312E0}" type="presParOf" srcId="{B3856DCB-0DCD-458C-AE79-6193ADAA3857}" destId="{B04788AE-AD16-442C-9DC8-53370E6968C3}" srcOrd="0" destOrd="0" presId="urn:microsoft.com/office/officeart/2005/8/layout/hList9"/>
    <dgm:cxn modelId="{E0D7673C-33A6-4698-9F05-61A006F3929A}" type="presParOf" srcId="{B3856DCB-0DCD-458C-AE79-6193ADAA3857}" destId="{B5421D27-8511-4594-9A05-257C782F4576}" srcOrd="1" destOrd="0" presId="urn:microsoft.com/office/officeart/2005/8/layout/hList9"/>
    <dgm:cxn modelId="{35055606-75AA-4F53-924D-7CEFDFE8C1D5}" type="presParOf" srcId="{3621CA9F-2588-4CA4-9B56-BEE687BD1A81}" destId="{AA591F36-B1F4-4A91-9528-43842C295259}" srcOrd="2" destOrd="0" presId="urn:microsoft.com/office/officeart/2005/8/layout/hList9"/>
    <dgm:cxn modelId="{3BCA658C-3217-4A4C-A05B-3B35767F61C8}" type="presParOf" srcId="{3621CA9F-2588-4CA4-9B56-BEE687BD1A81}" destId="{8DD067FF-9960-4E92-94CA-9FAFA07C071C}" srcOrd="3" destOrd="0" presId="urn:microsoft.com/office/officeart/2005/8/layout/hList9"/>
    <dgm:cxn modelId="{8D25CE61-CCC9-4049-B2D1-FEE4DA19CE56}" type="presParOf" srcId="{3621CA9F-2588-4CA4-9B56-BEE687BD1A81}" destId="{01D8D632-FF13-4868-89C1-59D7B05B50E5}" srcOrd="4" destOrd="0" presId="urn:microsoft.com/office/officeart/2005/8/layout/hList9"/>
    <dgm:cxn modelId="{49B0926C-DB00-4C0F-B997-C12B90E9390F}" type="presParOf" srcId="{3621CA9F-2588-4CA4-9B56-BEE687BD1A81}" destId="{7CE1E443-CD38-451B-95C7-8224DEBD11D8}" srcOrd="5" destOrd="0" presId="urn:microsoft.com/office/officeart/2005/8/layout/hList9"/>
    <dgm:cxn modelId="{DC3AB324-8DF5-42DA-92EF-FB0C9FFE32EA}" type="presParOf" srcId="{3621CA9F-2588-4CA4-9B56-BEE687BD1A81}" destId="{494ECE23-3AF5-49DB-AE44-144B2CE68318}" srcOrd="6" destOrd="0" presId="urn:microsoft.com/office/officeart/2005/8/layout/hList9"/>
    <dgm:cxn modelId="{CB4E72EB-4D90-4CD0-BB42-870C77B8012E}" type="presParOf" srcId="{494ECE23-3AF5-49DB-AE44-144B2CE68318}" destId="{0E7F414B-931E-4B56-9CE0-C7497CBB5808}" srcOrd="0" destOrd="0" presId="urn:microsoft.com/office/officeart/2005/8/layout/hList9"/>
    <dgm:cxn modelId="{816FFA10-3454-498A-9CE1-03B22BE42E68}" type="presParOf" srcId="{494ECE23-3AF5-49DB-AE44-144B2CE68318}" destId="{D3EA9DC9-709A-4F77-8282-75A92023C387}" srcOrd="1" destOrd="0" presId="urn:microsoft.com/office/officeart/2005/8/layout/hList9"/>
    <dgm:cxn modelId="{BAB92D50-0362-4901-8B18-A8CDC8F8966A}" type="presParOf" srcId="{D3EA9DC9-709A-4F77-8282-75A92023C387}" destId="{221439C5-F2C4-411A-8C47-66914CC69351}" srcOrd="0" destOrd="0" presId="urn:microsoft.com/office/officeart/2005/8/layout/hList9"/>
    <dgm:cxn modelId="{3F017856-3299-4E55-B10C-966D8EB145F7}" type="presParOf" srcId="{D3EA9DC9-709A-4F77-8282-75A92023C387}" destId="{5D44406C-F199-423D-8B23-DF09E47B3EF7}" srcOrd="1" destOrd="0" presId="urn:microsoft.com/office/officeart/2005/8/layout/hList9"/>
    <dgm:cxn modelId="{2A5DDD2A-9892-4BE0-956E-979C959EE058}" type="presParOf" srcId="{494ECE23-3AF5-49DB-AE44-144B2CE68318}" destId="{D130516E-A577-46D9-91CB-78F1D0CE0BB4}" srcOrd="2" destOrd="0" presId="urn:microsoft.com/office/officeart/2005/8/layout/hList9"/>
    <dgm:cxn modelId="{98013552-1A00-486E-8EB1-25E60EE25519}" type="presParOf" srcId="{D130516E-A577-46D9-91CB-78F1D0CE0BB4}" destId="{7FD16277-8D0D-4173-BAAB-CA5F589CE55A}" srcOrd="0" destOrd="0" presId="urn:microsoft.com/office/officeart/2005/8/layout/hList9"/>
    <dgm:cxn modelId="{A8CFC4E3-ACD1-48BE-9628-729085A7798F}" type="presParOf" srcId="{D130516E-A577-46D9-91CB-78F1D0CE0BB4}" destId="{6C9706DD-49B3-4355-B902-2A1C739A6339}" srcOrd="1" destOrd="0" presId="urn:microsoft.com/office/officeart/2005/8/layout/hList9"/>
    <dgm:cxn modelId="{3490673B-C570-48D3-B992-BCBF188B78C0}" type="presParOf" srcId="{494ECE23-3AF5-49DB-AE44-144B2CE68318}" destId="{C03C0D87-27F1-459E-9B5D-EE2DA20E539D}" srcOrd="3" destOrd="0" presId="urn:microsoft.com/office/officeart/2005/8/layout/hList9"/>
    <dgm:cxn modelId="{36620078-305A-4376-95B3-26134250F205}" type="presParOf" srcId="{C03C0D87-27F1-459E-9B5D-EE2DA20E539D}" destId="{F086B0CD-8099-46B8-A530-D8FE686CD0B2}" srcOrd="0" destOrd="0" presId="urn:microsoft.com/office/officeart/2005/8/layout/hList9"/>
    <dgm:cxn modelId="{88741BCA-E047-45B8-A08C-85BE593EB3FF}" type="presParOf" srcId="{C03C0D87-27F1-459E-9B5D-EE2DA20E539D}" destId="{68D60005-B6EB-454B-9E72-2D4D4E6AFA89}" srcOrd="1" destOrd="0" presId="urn:microsoft.com/office/officeart/2005/8/layout/hList9"/>
    <dgm:cxn modelId="{D93C3C4C-E207-4F55-8553-1446BC591326}" type="presParOf" srcId="{3621CA9F-2588-4CA4-9B56-BEE687BD1A81}" destId="{89FA54DD-3CD8-47E6-AD4C-FC931D777575}" srcOrd="7" destOrd="0" presId="urn:microsoft.com/office/officeart/2005/8/layout/hList9"/>
    <dgm:cxn modelId="{D9EDCB3D-99D1-405A-B18F-6F7DE9A6331A}" type="presParOf" srcId="{3621CA9F-2588-4CA4-9B56-BEE687BD1A81}" destId="{E11EF669-EB90-4989-A53B-6DEAE40B8EF5}" srcOrd="8" destOrd="0" presId="urn:microsoft.com/office/officeart/2005/8/layout/hList9"/>
    <dgm:cxn modelId="{05CC947E-C203-47FA-90A6-E97739103BD1}" type="presParOf" srcId="{3621CA9F-2588-4CA4-9B56-BEE687BD1A81}" destId="{EBA8E747-8D90-4907-A92F-50544196226A}" srcOrd="9" destOrd="0" presId="urn:microsoft.com/office/officeart/2005/8/layout/hList9"/>
    <dgm:cxn modelId="{2AE4312A-B80B-43E0-B82E-A590E9653B15}" type="presParOf" srcId="{3621CA9F-2588-4CA4-9B56-BEE687BD1A81}" destId="{4F8F0F4F-9676-45E5-9A5D-45BDB1056004}" srcOrd="10" destOrd="0" presId="urn:microsoft.com/office/officeart/2005/8/layout/hList9"/>
    <dgm:cxn modelId="{DF8058F8-03ED-4D5B-8354-194E7ACCE369}" type="presParOf" srcId="{3621CA9F-2588-4CA4-9B56-BEE687BD1A81}" destId="{FB334D74-A26A-40DD-ADE6-123C6228F4EF}" srcOrd="11" destOrd="0" presId="urn:microsoft.com/office/officeart/2005/8/layout/hList9"/>
    <dgm:cxn modelId="{D4B210BB-3203-40E4-9365-73C65E7DC9E8}" type="presParOf" srcId="{FB334D74-A26A-40DD-ADE6-123C6228F4EF}" destId="{30A7E856-4E03-4A54-9600-C010B4C6150F}" srcOrd="0" destOrd="0" presId="urn:microsoft.com/office/officeart/2005/8/layout/hList9"/>
    <dgm:cxn modelId="{405BE8E2-6163-4851-BDEC-D59DA59C26E3}" type="presParOf" srcId="{FB334D74-A26A-40DD-ADE6-123C6228F4EF}" destId="{2274877E-F8B6-4DDD-9FB3-56849D42E7C7}" srcOrd="1" destOrd="0" presId="urn:microsoft.com/office/officeart/2005/8/layout/hList9"/>
    <dgm:cxn modelId="{6FBCD1C1-3251-417C-8345-F8FCF3483634}" type="presParOf" srcId="{2274877E-F8B6-4DDD-9FB3-56849D42E7C7}" destId="{13C667D1-941C-4B5D-92C1-047473BD9590}" srcOrd="0" destOrd="0" presId="urn:microsoft.com/office/officeart/2005/8/layout/hList9"/>
    <dgm:cxn modelId="{EBF49E49-6F84-413F-B632-25BBE8A0E1AF}" type="presParOf" srcId="{2274877E-F8B6-4DDD-9FB3-56849D42E7C7}" destId="{0EB74E24-18DD-4E95-9969-1C9FEC607462}" srcOrd="1" destOrd="0" presId="urn:microsoft.com/office/officeart/2005/8/layout/hList9"/>
    <dgm:cxn modelId="{A92E0B53-B078-4A47-BA18-BD19A5781628}" type="presParOf" srcId="{FB334D74-A26A-40DD-ADE6-123C6228F4EF}" destId="{0B54A153-7D68-42DD-8E49-0B16E489B5B7}" srcOrd="2" destOrd="0" presId="urn:microsoft.com/office/officeart/2005/8/layout/hList9"/>
    <dgm:cxn modelId="{0A3D79FA-CC93-4643-9597-41ACC1783190}" type="presParOf" srcId="{0B54A153-7D68-42DD-8E49-0B16E489B5B7}" destId="{31882764-B65D-4015-A13D-CD562DFD0CC6}" srcOrd="0" destOrd="0" presId="urn:microsoft.com/office/officeart/2005/8/layout/hList9"/>
    <dgm:cxn modelId="{D5E6B549-2353-4B7E-AF0E-1968044B4847}" type="presParOf" srcId="{0B54A153-7D68-42DD-8E49-0B16E489B5B7}" destId="{3DED72E0-5E35-4EF8-B9B5-7FDACE97E374}" srcOrd="1" destOrd="0" presId="urn:microsoft.com/office/officeart/2005/8/layout/hList9"/>
    <dgm:cxn modelId="{B2B28FAF-8951-4E98-939D-FB087D9B59BC}" type="presParOf" srcId="{FB334D74-A26A-40DD-ADE6-123C6228F4EF}" destId="{40D18218-C4EC-4432-8000-996281152EC8}" srcOrd="3" destOrd="0" presId="urn:microsoft.com/office/officeart/2005/8/layout/hList9"/>
    <dgm:cxn modelId="{7098162E-B521-4707-9E4D-931C51142158}" type="presParOf" srcId="{40D18218-C4EC-4432-8000-996281152EC8}" destId="{D2DD364D-39D2-4470-A681-E459FF71EC25}" srcOrd="0" destOrd="0" presId="urn:microsoft.com/office/officeart/2005/8/layout/hList9"/>
    <dgm:cxn modelId="{817910B4-FFAE-48B1-AFEB-A76B99B292ED}" type="presParOf" srcId="{40D18218-C4EC-4432-8000-996281152EC8}" destId="{09D2D91C-3D48-4574-B101-047DDAA0EFF4}" srcOrd="1" destOrd="0" presId="urn:microsoft.com/office/officeart/2005/8/layout/hList9"/>
    <dgm:cxn modelId="{B2A19D28-5E61-4619-9197-7B6F3819A317}" type="presParOf" srcId="{3621CA9F-2588-4CA4-9B56-BEE687BD1A81}" destId="{A01C0FA9-171D-44E9-AD7F-4E4EC4932778}" srcOrd="12" destOrd="0" presId="urn:microsoft.com/office/officeart/2005/8/layout/hList9"/>
    <dgm:cxn modelId="{23F2EB21-2F5C-4324-A4C9-08C436733FC0}" type="presParOf" srcId="{3621CA9F-2588-4CA4-9B56-BEE687BD1A81}" destId="{0EC5B052-3012-4712-BA99-4DF56772F00F}"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D6BF96-32B3-4700-8F34-3D1F14DBFF4F}" type="doc">
      <dgm:prSet loTypeId="urn:microsoft.com/office/officeart/2005/8/layout/vList4#3" loCatId="list" qsTypeId="urn:microsoft.com/office/officeart/2005/8/quickstyle/3d3" qsCatId="3D" csTypeId="urn:microsoft.com/office/officeart/2005/8/colors/colorful3" csCatId="colorful" phldr="1"/>
      <dgm:spPr/>
      <dgm:t>
        <a:bodyPr/>
        <a:lstStyle/>
        <a:p>
          <a:endParaRPr lang="es-ES"/>
        </a:p>
      </dgm:t>
    </dgm:pt>
    <dgm:pt modelId="{8B176BBB-66A1-4537-81FA-D1EE13EAF7EB}">
      <dgm:prSet phldrT="[Texto]" custT="1"/>
      <dgm:spPr>
        <a:xfrm>
          <a:off x="0" y="0"/>
          <a:ext cx="5019675" cy="51587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5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 </a:t>
          </a:r>
          <a:r>
            <a:rPr lang="es-ES" sz="14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Red de atención espacial</a:t>
          </a:r>
        </a:p>
      </dgm:t>
    </dgm:pt>
    <dgm:pt modelId="{5102E40F-8BD1-4DCD-AC45-3ED1BA58EB1B}" type="parTrans" cxnId="{5F4A85F0-CD0D-45F3-B4BB-B85D948326D9}">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44DEB2FC-8411-49A4-B619-58C0E609B4BC}" type="sibTrans" cxnId="{5F4A85F0-CD0D-45F3-B4BB-B85D948326D9}">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8C03D6EB-A077-4F30-BEAC-479B0724678D}">
      <dgm:prSet phldrT="[Texto]" custT="1"/>
      <dgm:spPr>
        <a:xfrm>
          <a:off x="0" y="567466"/>
          <a:ext cx="5019675" cy="515878"/>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5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 </a:t>
          </a:r>
          <a:r>
            <a:rPr lang="es-ES" sz="1400" b="0" cap="none" spc="0" dirty="0">
              <a:ln w="0"/>
              <a:solidFill>
                <a:sysClr val="windowText" lastClr="000000"/>
              </a:solidFill>
              <a:effectLst>
                <a:outerShdw blurRad="38100" dist="38100" dir="2700000" algn="tl">
                  <a:srgbClr val="000000">
                    <a:alpha val="43137"/>
                  </a:srgbClr>
                </a:outerShdw>
              </a:effectLst>
              <a:latin typeface="Calibri"/>
              <a:ea typeface="+mn-ea"/>
              <a:cs typeface="+mn-cs"/>
            </a:rPr>
            <a:t>Una red de idiomas</a:t>
          </a:r>
        </a:p>
      </dgm:t>
    </dgm:pt>
    <dgm:pt modelId="{5517D1E3-A745-4224-BD89-703AE4F90851}" type="parTrans" cxnId="{EF3E06CC-4553-4331-8B93-A3FD600D5590}">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1F783A06-47ED-4B52-AA9B-FE235DB70DD8}" type="sibTrans" cxnId="{EF3E06CC-4553-4331-8B93-A3FD600D5590}">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7CCBCD9F-C958-4F2C-871E-E81ED86C6B09}">
      <dgm:prSet phldrT="[Texto]" custT="1"/>
      <dgm:spPr>
        <a:xfrm>
          <a:off x="0" y="1134932"/>
          <a:ext cx="5019675" cy="515878"/>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5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III. </a:t>
          </a:r>
          <a:r>
            <a:rPr lang="es-ES" sz="1400" b="0" u="none" cap="none" spc="0" dirty="0">
              <a:ln w="0"/>
              <a:solidFill>
                <a:sysClr val="windowText" lastClr="000000"/>
              </a:solidFill>
              <a:effectLst>
                <a:outerShdw blurRad="38100" dist="38100" dir="2700000" algn="tl">
                  <a:srgbClr val="000000">
                    <a:alpha val="43137"/>
                  </a:srgbClr>
                </a:outerShdw>
              </a:effectLst>
              <a:latin typeface="Calibri"/>
              <a:ea typeface="+mn-ea"/>
              <a:cs typeface="+mn-cs"/>
            </a:rPr>
            <a:t>Una red de memoria explícita</a:t>
          </a:r>
        </a:p>
      </dgm:t>
    </dgm:pt>
    <dgm:pt modelId="{BF2639EC-A25F-43CD-85BB-A91371127A3F}" type="parTrans" cxnId="{1C11B002-BA0A-4877-8417-FC43F78B5961}">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C02E4A96-6C9D-431C-B33C-8A4529698325}" type="sibTrans" cxnId="{1C11B002-BA0A-4877-8417-FC43F78B5961}">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E2308AD7-3E2C-45A5-A217-9CA409A0689E}">
      <dgm:prSet phldrT="[Texto]" custT="1"/>
      <dgm:spPr>
        <a:xfrm>
          <a:off x="0" y="1702399"/>
          <a:ext cx="5019675" cy="515878"/>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5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IV. </a:t>
          </a:r>
          <a:r>
            <a:rPr lang="es-ES" sz="1400" b="0" cap="none" spc="0" dirty="0">
              <a:ln w="0"/>
              <a:solidFill>
                <a:sysClr val="windowText" lastClr="000000"/>
              </a:solidFill>
              <a:effectLst>
                <a:outerShdw blurRad="38100" dist="38100" dir="2700000" algn="tl">
                  <a:srgbClr val="000000">
                    <a:alpha val="43137"/>
                  </a:srgbClr>
                </a:outerShdw>
              </a:effectLst>
              <a:latin typeface="Calibri"/>
              <a:ea typeface="+mn-ea"/>
              <a:cs typeface="+mn-cs"/>
            </a:rPr>
            <a:t>Una red de reconocimiento de objetos faciales</a:t>
          </a:r>
        </a:p>
      </dgm:t>
    </dgm:pt>
    <dgm:pt modelId="{2726A5D4-078E-48BB-B932-AC410C10C971}" type="parTrans" cxnId="{06C456BA-9E1C-45F3-B98B-D616BCB07F78}">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67455333-E753-40D6-B474-A3FCF50931F6}" type="sibTrans" cxnId="{06C456BA-9E1C-45F3-B98B-D616BCB07F78}">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93EC8A8F-497C-42DF-9D1D-4ABE351E4BD5}">
      <dgm:prSet phldrT="[Texto]" custT="1"/>
      <dgm:spPr>
        <a:xfrm>
          <a:off x="0" y="2269865"/>
          <a:ext cx="5019675" cy="51587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5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V. </a:t>
          </a:r>
          <a:r>
            <a:rPr lang="es-ES" sz="14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Una memoria de trabajo - red de funciones ejecutivas</a:t>
          </a:r>
        </a:p>
      </dgm:t>
    </dgm:pt>
    <dgm:pt modelId="{F74AD31D-2753-4C80-8FF3-D06FF6CC8820}" type="parTrans" cxnId="{A2FB44A4-7613-4630-9411-3C74B861881F}">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F90ED44A-F391-419B-94F1-6F205371E288}" type="sibTrans" cxnId="{A2FB44A4-7613-4630-9411-3C74B861881F}">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DD5821FB-F483-480E-8AB4-7572B5A3FFFB}">
      <dgm:prSet phldrT="[Texto]"/>
      <dgm:spPr>
        <a:xfrm>
          <a:off x="0" y="0"/>
          <a:ext cx="5019675" cy="51587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2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Corteza parietal posterior (CPP) y campos oculares frontales</a:t>
          </a:r>
        </a:p>
      </dgm:t>
    </dgm:pt>
    <dgm:pt modelId="{88B8F7E9-4817-410F-8E24-BF46C629341A}" type="parTrans" cxnId="{87F36ED0-364F-41C7-A5F8-E91A5CEEA21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21EBE709-15B2-41A7-AFE6-E3C088FEECF2}" type="sibTrans" cxnId="{87F36ED0-364F-41C7-A5F8-E91A5CEEA21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C08FA8D9-EBE2-466C-863C-30FDAB799A1A}">
      <dgm:prSet phldrT="[Texto]"/>
      <dgm:spPr>
        <a:xfrm>
          <a:off x="0" y="567466"/>
          <a:ext cx="5019675" cy="515878"/>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2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Áreas de Wernicke y Broca.</a:t>
          </a:r>
        </a:p>
      </dgm:t>
    </dgm:pt>
    <dgm:pt modelId="{D48B3B0C-4204-4FA8-BD83-E1D570307FB9}" type="parTrans" cxnId="{D8F1A351-AD4A-413A-90CC-1514EC414E06}">
      <dgm:prSet/>
      <dgm:spPr/>
      <dgm:t>
        <a:bodyPr/>
        <a:lstStyle/>
        <a:p>
          <a:endParaRPr lang="es-ES"/>
        </a:p>
      </dgm:t>
    </dgm:pt>
    <dgm:pt modelId="{B938D716-0634-42FF-BAB0-A66E283D96E8}" type="sibTrans" cxnId="{D8F1A351-AD4A-413A-90CC-1514EC414E06}">
      <dgm:prSet/>
      <dgm:spPr/>
      <dgm:t>
        <a:bodyPr/>
        <a:lstStyle/>
        <a:p>
          <a:endParaRPr lang="es-ES"/>
        </a:p>
      </dgm:t>
    </dgm:pt>
    <dgm:pt modelId="{8C6CF8E1-6FBC-42DB-A270-D7B95E104B15}">
      <dgm:prSet phldrT="[Texto]"/>
      <dgm:spPr>
        <a:xfrm>
          <a:off x="0" y="1134932"/>
          <a:ext cx="5019675" cy="515878"/>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2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Complejo hipocampal-entorrinal y corteza parietal inferior</a:t>
          </a:r>
        </a:p>
      </dgm:t>
    </dgm:pt>
    <dgm:pt modelId="{B9972E67-DCB8-49B0-BFFC-675F4B764CB8}" type="parTrans" cxnId="{C869AA8D-33C7-46DB-8E30-37D14926C7AB}">
      <dgm:prSet/>
      <dgm:spPr/>
      <dgm:t>
        <a:bodyPr/>
        <a:lstStyle/>
        <a:p>
          <a:endParaRPr lang="es-ES"/>
        </a:p>
      </dgm:t>
    </dgm:pt>
    <dgm:pt modelId="{8CF8EBE5-2A01-4532-ABD8-D71A90643888}" type="sibTrans" cxnId="{C869AA8D-33C7-46DB-8E30-37D14926C7AB}">
      <dgm:prSet/>
      <dgm:spPr/>
      <dgm:t>
        <a:bodyPr/>
        <a:lstStyle/>
        <a:p>
          <a:endParaRPr lang="es-ES"/>
        </a:p>
      </dgm:t>
    </dgm:pt>
    <dgm:pt modelId="{89BCA791-EF8B-45AD-B545-948BC1FD7DCE}">
      <dgm:prSet phldrT="[Texto]"/>
      <dgm:spPr>
        <a:xfrm>
          <a:off x="0" y="1702399"/>
          <a:ext cx="5019675" cy="515878"/>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2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Corteza </a:t>
          </a:r>
          <a:r>
            <a:rPr lang="es-ES" sz="1200" b="0" cap="none" spc="0" dirty="0" err="1">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mediatemporal</a:t>
          </a:r>
          <a:r>
            <a:rPr lang="es-ES" sz="12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 y </a:t>
          </a:r>
          <a:r>
            <a:rPr lang="es-ES" sz="1200" b="0" cap="none" spc="0" dirty="0" err="1">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temporopolar</a:t>
          </a:r>
          <a:endParaRPr lang="es-ES" sz="12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endParaRPr>
        </a:p>
      </dgm:t>
    </dgm:pt>
    <dgm:pt modelId="{D0C0AE3C-D7C1-4D1E-9D29-8E6573E8A953}" type="parTrans" cxnId="{60CB8611-32F3-403F-BB41-87660BAEB83C}">
      <dgm:prSet/>
      <dgm:spPr/>
      <dgm:t>
        <a:bodyPr/>
        <a:lstStyle/>
        <a:p>
          <a:endParaRPr lang="es-ES"/>
        </a:p>
      </dgm:t>
    </dgm:pt>
    <dgm:pt modelId="{6B5D6E61-2FF9-49F1-B27E-164DB8B015D1}" type="sibTrans" cxnId="{60CB8611-32F3-403F-BB41-87660BAEB83C}">
      <dgm:prSet/>
      <dgm:spPr/>
      <dgm:t>
        <a:bodyPr/>
        <a:lstStyle/>
        <a:p>
          <a:endParaRPr lang="es-ES"/>
        </a:p>
      </dgm:t>
    </dgm:pt>
    <dgm:pt modelId="{19547272-38C4-4D72-9F76-DD490D3E53A7}">
      <dgm:prSet phldrT="[Texto]"/>
      <dgm:spPr>
        <a:xfrm>
          <a:off x="0" y="2269865"/>
          <a:ext cx="5019675" cy="51587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200" b="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Corteza parietal prefrontal e inferior</a:t>
          </a:r>
        </a:p>
      </dgm:t>
    </dgm:pt>
    <dgm:pt modelId="{278D2D51-D9D8-47AE-A83A-99EE9C082388}" type="parTrans" cxnId="{491F0A09-0825-4F2A-AF23-123A263308A4}">
      <dgm:prSet/>
      <dgm:spPr/>
      <dgm:t>
        <a:bodyPr/>
        <a:lstStyle/>
        <a:p>
          <a:endParaRPr lang="es-ES"/>
        </a:p>
      </dgm:t>
    </dgm:pt>
    <dgm:pt modelId="{0D14D727-AEE7-487B-A9F5-8EADF4D1D6C6}" type="sibTrans" cxnId="{491F0A09-0825-4F2A-AF23-123A263308A4}">
      <dgm:prSet/>
      <dgm:spPr/>
      <dgm:t>
        <a:bodyPr/>
        <a:lstStyle/>
        <a:p>
          <a:endParaRPr lang="es-ES"/>
        </a:p>
      </dgm:t>
    </dgm:pt>
    <dgm:pt modelId="{5B5C650D-5664-4372-8833-CF1887160F4E}" type="pres">
      <dgm:prSet presAssocID="{6ED6BF96-32B3-4700-8F34-3D1F14DBFF4F}" presName="linear" presStyleCnt="0">
        <dgm:presLayoutVars>
          <dgm:dir/>
          <dgm:resizeHandles val="exact"/>
        </dgm:presLayoutVars>
      </dgm:prSet>
      <dgm:spPr/>
    </dgm:pt>
    <dgm:pt modelId="{38D6B0E1-C744-4816-9257-1089836D692A}" type="pres">
      <dgm:prSet presAssocID="{8B176BBB-66A1-4537-81FA-D1EE13EAF7EB}" presName="comp" presStyleCnt="0"/>
      <dgm:spPr/>
    </dgm:pt>
    <dgm:pt modelId="{E1285953-F22B-466D-957B-3E74EC675DFF}" type="pres">
      <dgm:prSet presAssocID="{8B176BBB-66A1-4537-81FA-D1EE13EAF7EB}" presName="box" presStyleLbl="node1" presStyleIdx="0" presStyleCnt="5"/>
      <dgm:spPr/>
    </dgm:pt>
    <dgm:pt modelId="{64DB41A6-C5A7-4FBF-9DAC-E2BB82A1A64A}" type="pres">
      <dgm:prSet presAssocID="{8B176BBB-66A1-4537-81FA-D1EE13EAF7EB}" presName="img" presStyleLbl="fgImgPlace1" presStyleIdx="0" presStyleCnt="5"/>
      <dgm:spPr>
        <a:xfrm>
          <a:off x="51587" y="51587"/>
          <a:ext cx="1003935" cy="41270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A9DD25CD-D20D-4402-BE8B-3B169F9DDE4E}" type="pres">
      <dgm:prSet presAssocID="{8B176BBB-66A1-4537-81FA-D1EE13EAF7EB}" presName="text" presStyleLbl="node1" presStyleIdx="0" presStyleCnt="5">
        <dgm:presLayoutVars>
          <dgm:bulletEnabled val="1"/>
        </dgm:presLayoutVars>
      </dgm:prSet>
      <dgm:spPr/>
    </dgm:pt>
    <dgm:pt modelId="{9E110360-8195-4068-B0E7-97FB431EFE0A}" type="pres">
      <dgm:prSet presAssocID="{44DEB2FC-8411-49A4-B619-58C0E609B4BC}" presName="spacer" presStyleCnt="0"/>
      <dgm:spPr/>
    </dgm:pt>
    <dgm:pt modelId="{B304DA21-BD2F-47E8-92E1-016C6C59FB7A}" type="pres">
      <dgm:prSet presAssocID="{8C03D6EB-A077-4F30-BEAC-479B0724678D}" presName="comp" presStyleCnt="0"/>
      <dgm:spPr/>
    </dgm:pt>
    <dgm:pt modelId="{563F1587-79CB-467E-84CC-780E1FAF474C}" type="pres">
      <dgm:prSet presAssocID="{8C03D6EB-A077-4F30-BEAC-479B0724678D}" presName="box" presStyleLbl="node1" presStyleIdx="1" presStyleCnt="5"/>
      <dgm:spPr/>
    </dgm:pt>
    <dgm:pt modelId="{C307F658-AA27-4038-8647-749679A946B4}" type="pres">
      <dgm:prSet presAssocID="{8C03D6EB-A077-4F30-BEAC-479B0724678D}" presName="img" presStyleLbl="fgImgPlace1" presStyleIdx="1" presStyleCnt="5"/>
      <dgm:spPr>
        <a:xfrm>
          <a:off x="51587" y="619054"/>
          <a:ext cx="1003935" cy="412702"/>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15000" b="-1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12E021B-9CCE-4B44-8C8D-DD921FD09E0B}" type="pres">
      <dgm:prSet presAssocID="{8C03D6EB-A077-4F30-BEAC-479B0724678D}" presName="text" presStyleLbl="node1" presStyleIdx="1" presStyleCnt="5">
        <dgm:presLayoutVars>
          <dgm:bulletEnabled val="1"/>
        </dgm:presLayoutVars>
      </dgm:prSet>
      <dgm:spPr/>
    </dgm:pt>
    <dgm:pt modelId="{4F764F02-B8D2-453C-BE74-230A9A63FC71}" type="pres">
      <dgm:prSet presAssocID="{1F783A06-47ED-4B52-AA9B-FE235DB70DD8}" presName="spacer" presStyleCnt="0"/>
      <dgm:spPr/>
    </dgm:pt>
    <dgm:pt modelId="{B3774B6B-F91B-4063-8E12-AFE32B45FFF4}" type="pres">
      <dgm:prSet presAssocID="{7CCBCD9F-C958-4F2C-871E-E81ED86C6B09}" presName="comp" presStyleCnt="0"/>
      <dgm:spPr/>
    </dgm:pt>
    <dgm:pt modelId="{2C110A33-EE9A-4A96-9DD2-4A61E8F96C73}" type="pres">
      <dgm:prSet presAssocID="{7CCBCD9F-C958-4F2C-871E-E81ED86C6B09}" presName="box" presStyleLbl="node1" presStyleIdx="2" presStyleCnt="5"/>
      <dgm:spPr/>
    </dgm:pt>
    <dgm:pt modelId="{44AA75B4-439B-4187-95D4-99A680083B5B}" type="pres">
      <dgm:prSet presAssocID="{7CCBCD9F-C958-4F2C-871E-E81ED86C6B09}" presName="img" presStyleLbl="fgImgPlace1" presStyleIdx="2" presStyleCnt="5"/>
      <dgm:spPr>
        <a:xfrm>
          <a:off x="51587" y="1186520"/>
          <a:ext cx="1003935" cy="4127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6B528C8-0365-4EED-A70D-C750935D1B31}" type="pres">
      <dgm:prSet presAssocID="{7CCBCD9F-C958-4F2C-871E-E81ED86C6B09}" presName="text" presStyleLbl="node1" presStyleIdx="2" presStyleCnt="5">
        <dgm:presLayoutVars>
          <dgm:bulletEnabled val="1"/>
        </dgm:presLayoutVars>
      </dgm:prSet>
      <dgm:spPr/>
    </dgm:pt>
    <dgm:pt modelId="{63CC7346-61E1-4E2B-9C7D-07CF9CE2286A}" type="pres">
      <dgm:prSet presAssocID="{C02E4A96-6C9D-431C-B33C-8A4529698325}" presName="spacer" presStyleCnt="0"/>
      <dgm:spPr/>
    </dgm:pt>
    <dgm:pt modelId="{C3A9B05E-6606-4DC7-8C94-68CF42569037}" type="pres">
      <dgm:prSet presAssocID="{E2308AD7-3E2C-45A5-A217-9CA409A0689E}" presName="comp" presStyleCnt="0"/>
      <dgm:spPr/>
    </dgm:pt>
    <dgm:pt modelId="{8B8BB0F3-52BC-4D95-9A87-783AAC479E5F}" type="pres">
      <dgm:prSet presAssocID="{E2308AD7-3E2C-45A5-A217-9CA409A0689E}" presName="box" presStyleLbl="node1" presStyleIdx="3" presStyleCnt="5"/>
      <dgm:spPr/>
    </dgm:pt>
    <dgm:pt modelId="{C57B220D-4103-45D7-B426-38FAA7DC0F51}" type="pres">
      <dgm:prSet presAssocID="{E2308AD7-3E2C-45A5-A217-9CA409A0689E}" presName="img" presStyleLbl="fgImgPlace1" presStyleIdx="3" presStyleCnt="5"/>
      <dgm:spPr>
        <a:xfrm>
          <a:off x="51587" y="1753987"/>
          <a:ext cx="1003935" cy="41270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2000" b="-7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047D3044-B779-4AAF-B659-C44F7AE6B3D8}" type="pres">
      <dgm:prSet presAssocID="{E2308AD7-3E2C-45A5-A217-9CA409A0689E}" presName="text" presStyleLbl="node1" presStyleIdx="3" presStyleCnt="5">
        <dgm:presLayoutVars>
          <dgm:bulletEnabled val="1"/>
        </dgm:presLayoutVars>
      </dgm:prSet>
      <dgm:spPr/>
    </dgm:pt>
    <dgm:pt modelId="{5E154239-7C5B-42E7-8201-66E8D4DA8D7F}" type="pres">
      <dgm:prSet presAssocID="{67455333-E753-40D6-B474-A3FCF50931F6}" presName="spacer" presStyleCnt="0"/>
      <dgm:spPr/>
    </dgm:pt>
    <dgm:pt modelId="{F5EE5B05-DE05-4AB7-8A8A-A03C71702F1E}" type="pres">
      <dgm:prSet presAssocID="{93EC8A8F-497C-42DF-9D1D-4ABE351E4BD5}" presName="comp" presStyleCnt="0"/>
      <dgm:spPr/>
    </dgm:pt>
    <dgm:pt modelId="{3956021F-773F-482B-9DC8-5A0D676CF408}" type="pres">
      <dgm:prSet presAssocID="{93EC8A8F-497C-42DF-9D1D-4ABE351E4BD5}" presName="box" presStyleLbl="node1" presStyleIdx="4" presStyleCnt="5"/>
      <dgm:spPr/>
    </dgm:pt>
    <dgm:pt modelId="{B17E86CD-E384-4ED1-9D92-A1797ABCA01B}" type="pres">
      <dgm:prSet presAssocID="{93EC8A8F-497C-42DF-9D1D-4ABE351E4BD5}" presName="img" presStyleLbl="fgImgPlace1" presStyleIdx="4" presStyleCnt="5"/>
      <dgm:spPr>
        <a:xfrm>
          <a:off x="51587" y="2321453"/>
          <a:ext cx="1003935" cy="41270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2000" b="-3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226E45C0-BA44-488C-9A93-31B1C869B5DE}" type="pres">
      <dgm:prSet presAssocID="{93EC8A8F-497C-42DF-9D1D-4ABE351E4BD5}" presName="text" presStyleLbl="node1" presStyleIdx="4" presStyleCnt="5">
        <dgm:presLayoutVars>
          <dgm:bulletEnabled val="1"/>
        </dgm:presLayoutVars>
      </dgm:prSet>
      <dgm:spPr/>
    </dgm:pt>
  </dgm:ptLst>
  <dgm:cxnLst>
    <dgm:cxn modelId="{1C11B002-BA0A-4877-8417-FC43F78B5961}" srcId="{6ED6BF96-32B3-4700-8F34-3D1F14DBFF4F}" destId="{7CCBCD9F-C958-4F2C-871E-E81ED86C6B09}" srcOrd="2" destOrd="0" parTransId="{BF2639EC-A25F-43CD-85BB-A91371127A3F}" sibTransId="{C02E4A96-6C9D-431C-B33C-8A4529698325}"/>
    <dgm:cxn modelId="{8650E302-9982-4FD0-A37C-DA2E66D14C87}" type="presOf" srcId="{7CCBCD9F-C958-4F2C-871E-E81ED86C6B09}" destId="{E6B528C8-0365-4EED-A70D-C750935D1B31}" srcOrd="1" destOrd="0" presId="urn:microsoft.com/office/officeart/2005/8/layout/vList4#3"/>
    <dgm:cxn modelId="{491F0A09-0825-4F2A-AF23-123A263308A4}" srcId="{93EC8A8F-497C-42DF-9D1D-4ABE351E4BD5}" destId="{19547272-38C4-4D72-9F76-DD490D3E53A7}" srcOrd="0" destOrd="0" parTransId="{278D2D51-D9D8-47AE-A83A-99EE9C082388}" sibTransId="{0D14D727-AEE7-487B-A9F5-8EADF4D1D6C6}"/>
    <dgm:cxn modelId="{60CB8611-32F3-403F-BB41-87660BAEB83C}" srcId="{E2308AD7-3E2C-45A5-A217-9CA409A0689E}" destId="{89BCA791-EF8B-45AD-B545-948BC1FD7DCE}" srcOrd="0" destOrd="0" parTransId="{D0C0AE3C-D7C1-4D1E-9D29-8E6573E8A953}" sibTransId="{6B5D6E61-2FF9-49F1-B27E-164DB8B015D1}"/>
    <dgm:cxn modelId="{E5177F16-AB48-48FA-AEA9-D536EC64EB15}" type="presOf" srcId="{8C6CF8E1-6FBC-42DB-A270-D7B95E104B15}" destId="{2C110A33-EE9A-4A96-9DD2-4A61E8F96C73}" srcOrd="0" destOrd="1" presId="urn:microsoft.com/office/officeart/2005/8/layout/vList4#3"/>
    <dgm:cxn modelId="{6265761D-65BD-4E5C-98B8-CBC7140EA61B}" type="presOf" srcId="{E2308AD7-3E2C-45A5-A217-9CA409A0689E}" destId="{8B8BB0F3-52BC-4D95-9A87-783AAC479E5F}" srcOrd="0" destOrd="0" presId="urn:microsoft.com/office/officeart/2005/8/layout/vList4#3"/>
    <dgm:cxn modelId="{8715092C-46B3-4072-80FC-4D2B5B64C413}" type="presOf" srcId="{7CCBCD9F-C958-4F2C-871E-E81ED86C6B09}" destId="{2C110A33-EE9A-4A96-9DD2-4A61E8F96C73}" srcOrd="0" destOrd="0" presId="urn:microsoft.com/office/officeart/2005/8/layout/vList4#3"/>
    <dgm:cxn modelId="{C468652F-B28F-449F-A9EF-5352013FD315}" type="presOf" srcId="{93EC8A8F-497C-42DF-9D1D-4ABE351E4BD5}" destId="{3956021F-773F-482B-9DC8-5A0D676CF408}" srcOrd="0" destOrd="0" presId="urn:microsoft.com/office/officeart/2005/8/layout/vList4#3"/>
    <dgm:cxn modelId="{09E88F30-5651-47AA-9A88-CF7310E658D2}" type="presOf" srcId="{C08FA8D9-EBE2-466C-863C-30FDAB799A1A}" destId="{E12E021B-9CCE-4B44-8C8D-DD921FD09E0B}" srcOrd="1" destOrd="1" presId="urn:microsoft.com/office/officeart/2005/8/layout/vList4#3"/>
    <dgm:cxn modelId="{79AD6E37-2F4C-4073-BAC7-711D05F2B2B2}" type="presOf" srcId="{8C03D6EB-A077-4F30-BEAC-479B0724678D}" destId="{563F1587-79CB-467E-84CC-780E1FAF474C}" srcOrd="0" destOrd="0" presId="urn:microsoft.com/office/officeart/2005/8/layout/vList4#3"/>
    <dgm:cxn modelId="{3FA8463E-6687-4B8F-BFF3-F9042B7D9364}" type="presOf" srcId="{C08FA8D9-EBE2-466C-863C-30FDAB799A1A}" destId="{563F1587-79CB-467E-84CC-780E1FAF474C}" srcOrd="0" destOrd="1" presId="urn:microsoft.com/office/officeart/2005/8/layout/vList4#3"/>
    <dgm:cxn modelId="{4161EF5C-7AAE-43D0-86CC-92C5AA172BAC}" type="presOf" srcId="{8B176BBB-66A1-4537-81FA-D1EE13EAF7EB}" destId="{A9DD25CD-D20D-4402-BE8B-3B169F9DDE4E}" srcOrd="1" destOrd="0" presId="urn:microsoft.com/office/officeart/2005/8/layout/vList4#3"/>
    <dgm:cxn modelId="{6ACA2443-DD65-47AF-BDB9-77E791B9AF11}" type="presOf" srcId="{8C6CF8E1-6FBC-42DB-A270-D7B95E104B15}" destId="{E6B528C8-0365-4EED-A70D-C750935D1B31}" srcOrd="1" destOrd="1" presId="urn:microsoft.com/office/officeart/2005/8/layout/vList4#3"/>
    <dgm:cxn modelId="{1E1CBB47-E947-4914-89B8-DB9A82F1DC70}" type="presOf" srcId="{6ED6BF96-32B3-4700-8F34-3D1F14DBFF4F}" destId="{5B5C650D-5664-4372-8833-CF1887160F4E}" srcOrd="0" destOrd="0" presId="urn:microsoft.com/office/officeart/2005/8/layout/vList4#3"/>
    <dgm:cxn modelId="{D8F1A351-AD4A-413A-90CC-1514EC414E06}" srcId="{8C03D6EB-A077-4F30-BEAC-479B0724678D}" destId="{C08FA8D9-EBE2-466C-863C-30FDAB799A1A}" srcOrd="0" destOrd="0" parTransId="{D48B3B0C-4204-4FA8-BD83-E1D570307FB9}" sibTransId="{B938D716-0634-42FF-BAB0-A66E283D96E8}"/>
    <dgm:cxn modelId="{23873852-9A27-4F8A-8D4C-59995929D075}" type="presOf" srcId="{89BCA791-EF8B-45AD-B545-948BC1FD7DCE}" destId="{047D3044-B779-4AAF-B659-C44F7AE6B3D8}" srcOrd="1" destOrd="1" presId="urn:microsoft.com/office/officeart/2005/8/layout/vList4#3"/>
    <dgm:cxn modelId="{49F2F08B-4117-441D-BFCF-3B720DB186FC}" type="presOf" srcId="{E2308AD7-3E2C-45A5-A217-9CA409A0689E}" destId="{047D3044-B779-4AAF-B659-C44F7AE6B3D8}" srcOrd="1" destOrd="0" presId="urn:microsoft.com/office/officeart/2005/8/layout/vList4#3"/>
    <dgm:cxn modelId="{C869AA8D-33C7-46DB-8E30-37D14926C7AB}" srcId="{7CCBCD9F-C958-4F2C-871E-E81ED86C6B09}" destId="{8C6CF8E1-6FBC-42DB-A270-D7B95E104B15}" srcOrd="0" destOrd="0" parTransId="{B9972E67-DCB8-49B0-BFFC-675F4B764CB8}" sibTransId="{8CF8EBE5-2A01-4532-ABD8-D71A90643888}"/>
    <dgm:cxn modelId="{957F949B-3500-40B8-A964-C2F23D4B1747}" type="presOf" srcId="{8B176BBB-66A1-4537-81FA-D1EE13EAF7EB}" destId="{E1285953-F22B-466D-957B-3E74EC675DFF}" srcOrd="0" destOrd="0" presId="urn:microsoft.com/office/officeart/2005/8/layout/vList4#3"/>
    <dgm:cxn modelId="{1196C49F-6EC9-451C-88EC-FC56D766C9E5}" type="presOf" srcId="{19547272-38C4-4D72-9F76-DD490D3E53A7}" destId="{226E45C0-BA44-488C-9A93-31B1C869B5DE}" srcOrd="1" destOrd="1" presId="urn:microsoft.com/office/officeart/2005/8/layout/vList4#3"/>
    <dgm:cxn modelId="{116AE8A2-A819-4EF4-AE93-25BF1DD85367}" type="presOf" srcId="{8C03D6EB-A077-4F30-BEAC-479B0724678D}" destId="{E12E021B-9CCE-4B44-8C8D-DD921FD09E0B}" srcOrd="1" destOrd="0" presId="urn:microsoft.com/office/officeart/2005/8/layout/vList4#3"/>
    <dgm:cxn modelId="{A2FB44A4-7613-4630-9411-3C74B861881F}" srcId="{6ED6BF96-32B3-4700-8F34-3D1F14DBFF4F}" destId="{93EC8A8F-497C-42DF-9D1D-4ABE351E4BD5}" srcOrd="4" destOrd="0" parTransId="{F74AD31D-2753-4C80-8FF3-D06FF6CC8820}" sibTransId="{F90ED44A-F391-419B-94F1-6F205371E288}"/>
    <dgm:cxn modelId="{E0AD89AC-3127-4661-8F48-AE536BC5CC98}" type="presOf" srcId="{93EC8A8F-497C-42DF-9D1D-4ABE351E4BD5}" destId="{226E45C0-BA44-488C-9A93-31B1C869B5DE}" srcOrd="1" destOrd="0" presId="urn:microsoft.com/office/officeart/2005/8/layout/vList4#3"/>
    <dgm:cxn modelId="{DCF37FB1-94AF-4938-A303-6E13C1E46302}" type="presOf" srcId="{DD5821FB-F483-480E-8AB4-7572B5A3FFFB}" destId="{E1285953-F22B-466D-957B-3E74EC675DFF}" srcOrd="0" destOrd="1" presId="urn:microsoft.com/office/officeart/2005/8/layout/vList4#3"/>
    <dgm:cxn modelId="{0EA0D0B3-14F9-42FD-A3E0-EF7B100AFCBB}" type="presOf" srcId="{89BCA791-EF8B-45AD-B545-948BC1FD7DCE}" destId="{8B8BB0F3-52BC-4D95-9A87-783AAC479E5F}" srcOrd="0" destOrd="1" presId="urn:microsoft.com/office/officeart/2005/8/layout/vList4#3"/>
    <dgm:cxn modelId="{F5AC1DB7-24B1-454F-8E94-271469C0EAAA}" type="presOf" srcId="{19547272-38C4-4D72-9F76-DD490D3E53A7}" destId="{3956021F-773F-482B-9DC8-5A0D676CF408}" srcOrd="0" destOrd="1" presId="urn:microsoft.com/office/officeart/2005/8/layout/vList4#3"/>
    <dgm:cxn modelId="{06C456BA-9E1C-45F3-B98B-D616BCB07F78}" srcId="{6ED6BF96-32B3-4700-8F34-3D1F14DBFF4F}" destId="{E2308AD7-3E2C-45A5-A217-9CA409A0689E}" srcOrd="3" destOrd="0" parTransId="{2726A5D4-078E-48BB-B932-AC410C10C971}" sibTransId="{67455333-E753-40D6-B474-A3FCF50931F6}"/>
    <dgm:cxn modelId="{9D47B4BE-FD29-4E6D-9C7B-21ADE76E8DA6}" type="presOf" srcId="{DD5821FB-F483-480E-8AB4-7572B5A3FFFB}" destId="{A9DD25CD-D20D-4402-BE8B-3B169F9DDE4E}" srcOrd="1" destOrd="1" presId="urn:microsoft.com/office/officeart/2005/8/layout/vList4#3"/>
    <dgm:cxn modelId="{EF3E06CC-4553-4331-8B93-A3FD600D5590}" srcId="{6ED6BF96-32B3-4700-8F34-3D1F14DBFF4F}" destId="{8C03D6EB-A077-4F30-BEAC-479B0724678D}" srcOrd="1" destOrd="0" parTransId="{5517D1E3-A745-4224-BD89-703AE4F90851}" sibTransId="{1F783A06-47ED-4B52-AA9B-FE235DB70DD8}"/>
    <dgm:cxn modelId="{87F36ED0-364F-41C7-A5F8-E91A5CEEA21B}" srcId="{8B176BBB-66A1-4537-81FA-D1EE13EAF7EB}" destId="{DD5821FB-F483-480E-8AB4-7572B5A3FFFB}" srcOrd="0" destOrd="0" parTransId="{88B8F7E9-4817-410F-8E24-BF46C629341A}" sibTransId="{21EBE709-15B2-41A7-AFE6-E3C088FEECF2}"/>
    <dgm:cxn modelId="{5F4A85F0-CD0D-45F3-B4BB-B85D948326D9}" srcId="{6ED6BF96-32B3-4700-8F34-3D1F14DBFF4F}" destId="{8B176BBB-66A1-4537-81FA-D1EE13EAF7EB}" srcOrd="0" destOrd="0" parTransId="{5102E40F-8BD1-4DCD-AC45-3ED1BA58EB1B}" sibTransId="{44DEB2FC-8411-49A4-B619-58C0E609B4BC}"/>
    <dgm:cxn modelId="{A2DAABE4-D90C-4C2D-9AA9-F060E44F1D02}" type="presParOf" srcId="{5B5C650D-5664-4372-8833-CF1887160F4E}" destId="{38D6B0E1-C744-4816-9257-1089836D692A}" srcOrd="0" destOrd="0" presId="urn:microsoft.com/office/officeart/2005/8/layout/vList4#3"/>
    <dgm:cxn modelId="{46D2D446-4217-4E75-9C7A-2314F1A93BB9}" type="presParOf" srcId="{38D6B0E1-C744-4816-9257-1089836D692A}" destId="{E1285953-F22B-466D-957B-3E74EC675DFF}" srcOrd="0" destOrd="0" presId="urn:microsoft.com/office/officeart/2005/8/layout/vList4#3"/>
    <dgm:cxn modelId="{91BC5A7A-A1DD-4128-BE9E-8BA062A64CA6}" type="presParOf" srcId="{38D6B0E1-C744-4816-9257-1089836D692A}" destId="{64DB41A6-C5A7-4FBF-9DAC-E2BB82A1A64A}" srcOrd="1" destOrd="0" presId="urn:microsoft.com/office/officeart/2005/8/layout/vList4#3"/>
    <dgm:cxn modelId="{233A6262-609C-41D7-9299-81DAF3C57F12}" type="presParOf" srcId="{38D6B0E1-C744-4816-9257-1089836D692A}" destId="{A9DD25CD-D20D-4402-BE8B-3B169F9DDE4E}" srcOrd="2" destOrd="0" presId="urn:microsoft.com/office/officeart/2005/8/layout/vList4#3"/>
    <dgm:cxn modelId="{F4C5FBF8-7167-49DB-BBC2-6BAD6D85FFDD}" type="presParOf" srcId="{5B5C650D-5664-4372-8833-CF1887160F4E}" destId="{9E110360-8195-4068-B0E7-97FB431EFE0A}" srcOrd="1" destOrd="0" presId="urn:microsoft.com/office/officeart/2005/8/layout/vList4#3"/>
    <dgm:cxn modelId="{BCDDD495-62B3-49D0-953D-AE1F7722CB8A}" type="presParOf" srcId="{5B5C650D-5664-4372-8833-CF1887160F4E}" destId="{B304DA21-BD2F-47E8-92E1-016C6C59FB7A}" srcOrd="2" destOrd="0" presId="urn:microsoft.com/office/officeart/2005/8/layout/vList4#3"/>
    <dgm:cxn modelId="{9A51BC2A-431B-400D-A56A-563B79F808B2}" type="presParOf" srcId="{B304DA21-BD2F-47E8-92E1-016C6C59FB7A}" destId="{563F1587-79CB-467E-84CC-780E1FAF474C}" srcOrd="0" destOrd="0" presId="urn:microsoft.com/office/officeart/2005/8/layout/vList4#3"/>
    <dgm:cxn modelId="{AE23A3FF-B0EB-41E9-91C8-0988F7C8776F}" type="presParOf" srcId="{B304DA21-BD2F-47E8-92E1-016C6C59FB7A}" destId="{C307F658-AA27-4038-8647-749679A946B4}" srcOrd="1" destOrd="0" presId="urn:microsoft.com/office/officeart/2005/8/layout/vList4#3"/>
    <dgm:cxn modelId="{35F6BD56-3C31-4252-B6A6-C0E601DF1A14}" type="presParOf" srcId="{B304DA21-BD2F-47E8-92E1-016C6C59FB7A}" destId="{E12E021B-9CCE-4B44-8C8D-DD921FD09E0B}" srcOrd="2" destOrd="0" presId="urn:microsoft.com/office/officeart/2005/8/layout/vList4#3"/>
    <dgm:cxn modelId="{1770B19B-2414-44AC-8A29-DEF6D75BDE3A}" type="presParOf" srcId="{5B5C650D-5664-4372-8833-CF1887160F4E}" destId="{4F764F02-B8D2-453C-BE74-230A9A63FC71}" srcOrd="3" destOrd="0" presId="urn:microsoft.com/office/officeart/2005/8/layout/vList4#3"/>
    <dgm:cxn modelId="{203378A2-11F4-4371-BB5F-5061D7516664}" type="presParOf" srcId="{5B5C650D-5664-4372-8833-CF1887160F4E}" destId="{B3774B6B-F91B-4063-8E12-AFE32B45FFF4}" srcOrd="4" destOrd="0" presId="urn:microsoft.com/office/officeart/2005/8/layout/vList4#3"/>
    <dgm:cxn modelId="{B895A90F-08E2-4A79-9BFB-42A100D8116C}" type="presParOf" srcId="{B3774B6B-F91B-4063-8E12-AFE32B45FFF4}" destId="{2C110A33-EE9A-4A96-9DD2-4A61E8F96C73}" srcOrd="0" destOrd="0" presId="urn:microsoft.com/office/officeart/2005/8/layout/vList4#3"/>
    <dgm:cxn modelId="{61ED0CFD-78AC-4759-BCAA-3AC312B9CF7D}" type="presParOf" srcId="{B3774B6B-F91B-4063-8E12-AFE32B45FFF4}" destId="{44AA75B4-439B-4187-95D4-99A680083B5B}" srcOrd="1" destOrd="0" presId="urn:microsoft.com/office/officeart/2005/8/layout/vList4#3"/>
    <dgm:cxn modelId="{1309B8F2-3BF1-49BE-A93E-20324A8C745C}" type="presParOf" srcId="{B3774B6B-F91B-4063-8E12-AFE32B45FFF4}" destId="{E6B528C8-0365-4EED-A70D-C750935D1B31}" srcOrd="2" destOrd="0" presId="urn:microsoft.com/office/officeart/2005/8/layout/vList4#3"/>
    <dgm:cxn modelId="{F8A5ED19-2436-4559-A340-61FF9A690044}" type="presParOf" srcId="{5B5C650D-5664-4372-8833-CF1887160F4E}" destId="{63CC7346-61E1-4E2B-9C7D-07CF9CE2286A}" srcOrd="5" destOrd="0" presId="urn:microsoft.com/office/officeart/2005/8/layout/vList4#3"/>
    <dgm:cxn modelId="{F70BB576-FBE5-4722-B16D-CBD5C3EB4BF4}" type="presParOf" srcId="{5B5C650D-5664-4372-8833-CF1887160F4E}" destId="{C3A9B05E-6606-4DC7-8C94-68CF42569037}" srcOrd="6" destOrd="0" presId="urn:microsoft.com/office/officeart/2005/8/layout/vList4#3"/>
    <dgm:cxn modelId="{B458D7B2-17BA-47C6-B7EC-D96A823DBA15}" type="presParOf" srcId="{C3A9B05E-6606-4DC7-8C94-68CF42569037}" destId="{8B8BB0F3-52BC-4D95-9A87-783AAC479E5F}" srcOrd="0" destOrd="0" presId="urn:microsoft.com/office/officeart/2005/8/layout/vList4#3"/>
    <dgm:cxn modelId="{E0D5117C-1CEE-4FB5-9209-6BAC98908EB9}" type="presParOf" srcId="{C3A9B05E-6606-4DC7-8C94-68CF42569037}" destId="{C57B220D-4103-45D7-B426-38FAA7DC0F51}" srcOrd="1" destOrd="0" presId="urn:microsoft.com/office/officeart/2005/8/layout/vList4#3"/>
    <dgm:cxn modelId="{94066C21-C634-42FE-A0A9-903C8270EBEB}" type="presParOf" srcId="{C3A9B05E-6606-4DC7-8C94-68CF42569037}" destId="{047D3044-B779-4AAF-B659-C44F7AE6B3D8}" srcOrd="2" destOrd="0" presId="urn:microsoft.com/office/officeart/2005/8/layout/vList4#3"/>
    <dgm:cxn modelId="{878BFA65-5DDF-44E6-95AB-943A6EAEB54B}" type="presParOf" srcId="{5B5C650D-5664-4372-8833-CF1887160F4E}" destId="{5E154239-7C5B-42E7-8201-66E8D4DA8D7F}" srcOrd="7" destOrd="0" presId="urn:microsoft.com/office/officeart/2005/8/layout/vList4#3"/>
    <dgm:cxn modelId="{DF4E6F5E-0017-49F7-B634-0DBEB885FC6A}" type="presParOf" srcId="{5B5C650D-5664-4372-8833-CF1887160F4E}" destId="{F5EE5B05-DE05-4AB7-8A8A-A03C71702F1E}" srcOrd="8" destOrd="0" presId="urn:microsoft.com/office/officeart/2005/8/layout/vList4#3"/>
    <dgm:cxn modelId="{FE53FF29-507F-41E1-8D88-16C41D876385}" type="presParOf" srcId="{F5EE5B05-DE05-4AB7-8A8A-A03C71702F1E}" destId="{3956021F-773F-482B-9DC8-5A0D676CF408}" srcOrd="0" destOrd="0" presId="urn:microsoft.com/office/officeart/2005/8/layout/vList4#3"/>
    <dgm:cxn modelId="{FD43D467-1AD5-4CCE-BB0B-84C74E566448}" type="presParOf" srcId="{F5EE5B05-DE05-4AB7-8A8A-A03C71702F1E}" destId="{B17E86CD-E384-4ED1-9D92-A1797ABCA01B}" srcOrd="1" destOrd="0" presId="urn:microsoft.com/office/officeart/2005/8/layout/vList4#3"/>
    <dgm:cxn modelId="{79E972F9-221F-4C24-B9DB-88C486CB118D}" type="presParOf" srcId="{F5EE5B05-DE05-4AB7-8A8A-A03C71702F1E}" destId="{226E45C0-BA44-488C-9A93-31B1C869B5DE}"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E15B53-C36A-4031-A3C5-F6EF6A05C1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7447114-8048-4542-A0B5-95FC90239F21}">
      <dgm:prSet phldrT="[Texto]" custT="1"/>
      <dgm:spPr/>
      <dgm:t>
        <a:bodyPr/>
        <a:lstStyle/>
        <a:p>
          <a:r>
            <a:rPr lang="es-ES" sz="1400" b="1" dirty="0" err="1">
              <a:solidFill>
                <a:schemeClr val="bg1"/>
              </a:solidFill>
            </a:rPr>
            <a:t>MacPherson</a:t>
          </a:r>
          <a:r>
            <a:rPr lang="es-ES" sz="1400" b="1" dirty="0">
              <a:solidFill>
                <a:schemeClr val="bg1"/>
              </a:solidFill>
            </a:rPr>
            <a:t> (2019)</a:t>
          </a:r>
          <a:endParaRPr lang="es-ES" sz="1400" dirty="0"/>
        </a:p>
      </dgm:t>
    </dgm:pt>
    <dgm:pt modelId="{974C584E-0959-4311-8094-760EEB2A1DDA}" type="parTrans" cxnId="{B616464D-1921-46C5-8E2E-F2C283B3756A}">
      <dgm:prSet/>
      <dgm:spPr/>
      <dgm:t>
        <a:bodyPr/>
        <a:lstStyle/>
        <a:p>
          <a:endParaRPr lang="es-ES" sz="1400"/>
        </a:p>
      </dgm:t>
    </dgm:pt>
    <dgm:pt modelId="{3F61267C-BD74-4668-A8DE-0999CA80478A}" type="sibTrans" cxnId="{B616464D-1921-46C5-8E2E-F2C283B3756A}">
      <dgm:prSet/>
      <dgm:spPr/>
      <dgm:t>
        <a:bodyPr/>
        <a:lstStyle/>
        <a:p>
          <a:endParaRPr lang="es-ES" sz="1400"/>
        </a:p>
      </dgm:t>
    </dgm:pt>
    <dgm:pt modelId="{5190D3BA-924A-40BD-A8BD-6F6F8B4E2F04}">
      <dgm:prSet phldrT="[Texto]" custT="1"/>
      <dgm:spPr>
        <a:solidFill>
          <a:srgbClr val="D1D0D4"/>
        </a:solidFill>
      </dgm:spPr>
      <dgm:t>
        <a:bodyPr/>
        <a:lstStyle/>
        <a:p>
          <a:r>
            <a:rPr lang="es-ES" sz="1400" dirty="0">
              <a:solidFill>
                <a:schemeClr val="accent2"/>
              </a:solidFill>
            </a:rPr>
            <a:t>Tarea </a:t>
          </a:r>
          <a:r>
            <a:rPr lang="es-ES" sz="1400" dirty="0" err="1">
              <a:solidFill>
                <a:schemeClr val="accent2"/>
              </a:solidFill>
            </a:rPr>
            <a:t>Stroop</a:t>
          </a:r>
          <a:r>
            <a:rPr lang="es-ES" sz="1400" dirty="0">
              <a:solidFill>
                <a:schemeClr val="accent2"/>
              </a:solidFill>
            </a:rPr>
            <a:t> / Tarea de lectura congruente e incongruente.</a:t>
          </a:r>
          <a:endParaRPr lang="es-ES" sz="1400" dirty="0"/>
        </a:p>
      </dgm:t>
    </dgm:pt>
    <dgm:pt modelId="{32AF4E63-8F9F-41AC-9B87-3E9AE187D741}" type="parTrans" cxnId="{7CF352D2-4E4E-45D8-944C-3DFB093DF738}">
      <dgm:prSet/>
      <dgm:spPr/>
      <dgm:t>
        <a:bodyPr/>
        <a:lstStyle/>
        <a:p>
          <a:endParaRPr lang="es-ES" sz="1400"/>
        </a:p>
      </dgm:t>
    </dgm:pt>
    <dgm:pt modelId="{CB9D19DC-808C-4EC3-B5DF-B2588AF83E9E}" type="sibTrans" cxnId="{7CF352D2-4E4E-45D8-944C-3DFB093DF738}">
      <dgm:prSet/>
      <dgm:spPr/>
      <dgm:t>
        <a:bodyPr/>
        <a:lstStyle/>
        <a:p>
          <a:endParaRPr lang="es-ES" sz="1400"/>
        </a:p>
      </dgm:t>
    </dgm:pt>
    <dgm:pt modelId="{4593FFC5-1D19-49A7-A65B-EFE44FC2AECB}">
      <dgm:prSet phldrT="[Texto]" custT="1"/>
      <dgm:spPr>
        <a:solidFill>
          <a:srgbClr val="D1D0D4"/>
        </a:solidFill>
      </dgm:spPr>
      <dgm:t>
        <a:bodyPr/>
        <a:lstStyle/>
        <a:p>
          <a:endParaRPr lang="es-ES" sz="1400" dirty="0"/>
        </a:p>
      </dgm:t>
    </dgm:pt>
    <dgm:pt modelId="{436CF646-AA54-4F95-87BD-FA73FEBA388A}" type="parTrans" cxnId="{CF495E8B-BC36-4D8D-8064-98FED765EF72}">
      <dgm:prSet/>
      <dgm:spPr/>
      <dgm:t>
        <a:bodyPr/>
        <a:lstStyle/>
        <a:p>
          <a:endParaRPr lang="es-ES" sz="1400"/>
        </a:p>
      </dgm:t>
    </dgm:pt>
    <dgm:pt modelId="{5F84C228-53BF-4B31-8513-A64FCC9F6D16}" type="sibTrans" cxnId="{CF495E8B-BC36-4D8D-8064-98FED765EF72}">
      <dgm:prSet/>
      <dgm:spPr/>
      <dgm:t>
        <a:bodyPr/>
        <a:lstStyle/>
        <a:p>
          <a:endParaRPr lang="es-ES" sz="1400"/>
        </a:p>
      </dgm:t>
    </dgm:pt>
    <dgm:pt modelId="{F4D4FAC5-3388-4C56-AC28-A87877488A07}">
      <dgm:prSet phldrT="[Texto]" custT="1"/>
      <dgm:spPr>
        <a:solidFill>
          <a:srgbClr val="D1D0D4"/>
        </a:solidFill>
      </dgm:spPr>
      <dgm:t>
        <a:bodyPr/>
        <a:lstStyle/>
        <a:p>
          <a:endParaRPr lang="es-ES" sz="1400" dirty="0"/>
        </a:p>
      </dgm:t>
    </dgm:pt>
    <dgm:pt modelId="{EE8172D3-E9CA-44C8-A556-1C681D5445E3}" type="parTrans" cxnId="{4A7135D3-56F1-445B-A540-4D1BC026E78B}">
      <dgm:prSet/>
      <dgm:spPr/>
      <dgm:t>
        <a:bodyPr/>
        <a:lstStyle/>
        <a:p>
          <a:endParaRPr lang="es-ES" sz="1400"/>
        </a:p>
      </dgm:t>
    </dgm:pt>
    <dgm:pt modelId="{2A694C10-8435-492D-97B5-DC6DC61E1C26}" type="sibTrans" cxnId="{4A7135D3-56F1-445B-A540-4D1BC026E78B}">
      <dgm:prSet/>
      <dgm:spPr/>
      <dgm:t>
        <a:bodyPr/>
        <a:lstStyle/>
        <a:p>
          <a:endParaRPr lang="es-ES" sz="1400"/>
        </a:p>
      </dgm:t>
    </dgm:pt>
    <dgm:pt modelId="{4E66D73C-936E-4C24-80A0-86BFB9617BBD}">
      <dgm:prSet custT="1"/>
      <dgm:spPr/>
      <dgm:t>
        <a:bodyPr/>
        <a:lstStyle/>
        <a:p>
          <a:endParaRPr lang="es-ES" sz="1400" dirty="0" err="1">
            <a:solidFill>
              <a:schemeClr val="accent2"/>
            </a:solidFill>
          </a:endParaRPr>
        </a:p>
      </dgm:t>
    </dgm:pt>
    <dgm:pt modelId="{D8AD2B7F-EE9A-466B-AA11-FD943E46EC93}" type="parTrans" cxnId="{C5425241-905A-448F-A194-480AC3722AC9}">
      <dgm:prSet/>
      <dgm:spPr/>
      <dgm:t>
        <a:bodyPr/>
        <a:lstStyle/>
        <a:p>
          <a:endParaRPr lang="es-ES"/>
        </a:p>
      </dgm:t>
    </dgm:pt>
    <dgm:pt modelId="{D736134C-8174-4F34-916F-DAB48BFD2B6D}" type="sibTrans" cxnId="{C5425241-905A-448F-A194-480AC3722AC9}">
      <dgm:prSet/>
      <dgm:spPr/>
      <dgm:t>
        <a:bodyPr/>
        <a:lstStyle/>
        <a:p>
          <a:endParaRPr lang="es-ES"/>
        </a:p>
      </dgm:t>
    </dgm:pt>
    <dgm:pt modelId="{69177B16-A2CB-49A8-A18E-BA7342B6E24F}">
      <dgm:prSet custT="1"/>
      <dgm:spPr/>
      <dgm:t>
        <a:bodyPr/>
        <a:lstStyle/>
        <a:p>
          <a:r>
            <a:rPr lang="es-ES" sz="1400" dirty="0" err="1">
              <a:solidFill>
                <a:schemeClr val="accent2"/>
              </a:solidFill>
            </a:rPr>
            <a:t>Un aumento de la carga cognitiva en condiciones incongruentes asociado con una mayor variabilidad de coordinación articulatoria y duración del movimiento.</a:t>
          </a:r>
        </a:p>
      </dgm:t>
    </dgm:pt>
    <dgm:pt modelId="{0F1AFD07-1C04-4F61-B107-EA23859070BA}" type="parTrans" cxnId="{F94B53EB-336A-44B6-8BF3-8222DA5F331E}">
      <dgm:prSet/>
      <dgm:spPr/>
      <dgm:t>
        <a:bodyPr/>
        <a:lstStyle/>
        <a:p>
          <a:endParaRPr lang="es-ES"/>
        </a:p>
      </dgm:t>
    </dgm:pt>
    <dgm:pt modelId="{4DA66713-4BA2-48C8-9453-2D81A05894A6}" type="sibTrans" cxnId="{F94B53EB-336A-44B6-8BF3-8222DA5F331E}">
      <dgm:prSet/>
      <dgm:spPr/>
      <dgm:t>
        <a:bodyPr/>
        <a:lstStyle/>
        <a:p>
          <a:endParaRPr lang="es-ES"/>
        </a:p>
      </dgm:t>
    </dgm:pt>
    <dgm:pt modelId="{F75656FF-DD0F-4CE7-BD95-E85332B668CB}" type="pres">
      <dgm:prSet presAssocID="{82E15B53-C36A-4031-A3C5-F6EF6A05C10F}" presName="Name0" presStyleCnt="0">
        <dgm:presLayoutVars>
          <dgm:dir/>
          <dgm:animLvl val="lvl"/>
          <dgm:resizeHandles val="exact"/>
        </dgm:presLayoutVars>
      </dgm:prSet>
      <dgm:spPr/>
    </dgm:pt>
    <dgm:pt modelId="{E66F5CFA-44D0-4AF9-B4B8-411450517855}" type="pres">
      <dgm:prSet presAssocID="{07447114-8048-4542-A0B5-95FC90239F21}" presName="composite" presStyleCnt="0"/>
      <dgm:spPr/>
    </dgm:pt>
    <dgm:pt modelId="{FE7305AB-FA1A-4190-AD5B-BB668B1EDAA0}" type="pres">
      <dgm:prSet presAssocID="{07447114-8048-4542-A0B5-95FC90239F21}" presName="parTx" presStyleLbl="alignNode1" presStyleIdx="0" presStyleCnt="1" custScaleY="100000" custLinFactNeighborY="12">
        <dgm:presLayoutVars>
          <dgm:chMax val="0"/>
          <dgm:chPref val="0"/>
          <dgm:bulletEnabled val="1"/>
        </dgm:presLayoutVars>
      </dgm:prSet>
      <dgm:spPr/>
    </dgm:pt>
    <dgm:pt modelId="{48EDA81F-6F6A-492D-B661-68252FF5BB2F}" type="pres">
      <dgm:prSet presAssocID="{07447114-8048-4542-A0B5-95FC90239F21}" presName="desTx" presStyleLbl="alignAccFollowNode1" presStyleIdx="0" presStyleCnt="1">
        <dgm:presLayoutVars>
          <dgm:bulletEnabled val="1"/>
        </dgm:presLayoutVars>
      </dgm:prSet>
      <dgm:spPr/>
    </dgm:pt>
  </dgm:ptLst>
  <dgm:cxnLst>
    <dgm:cxn modelId="{FC31C40A-5CFE-4CD7-AF1D-40FF7A165E67}" type="presOf" srcId="{69177B16-A2CB-49A8-A18E-BA7342B6E24F}" destId="{48EDA81F-6F6A-492D-B661-68252FF5BB2F}" srcOrd="0" destOrd="2" presId="urn:microsoft.com/office/officeart/2005/8/layout/hList1"/>
    <dgm:cxn modelId="{C5425241-905A-448F-A194-480AC3722AC9}" srcId="{07447114-8048-4542-A0B5-95FC90239F21}" destId="{4E66D73C-936E-4C24-80A0-86BFB9617BBD}" srcOrd="1" destOrd="0" parTransId="{D8AD2B7F-EE9A-466B-AA11-FD943E46EC93}" sibTransId="{D736134C-8174-4F34-916F-DAB48BFD2B6D}"/>
    <dgm:cxn modelId="{B616464D-1921-46C5-8E2E-F2C283B3756A}" srcId="{82E15B53-C36A-4031-A3C5-F6EF6A05C10F}" destId="{07447114-8048-4542-A0B5-95FC90239F21}" srcOrd="0" destOrd="0" parTransId="{974C584E-0959-4311-8094-760EEB2A1DDA}" sibTransId="{3F61267C-BD74-4668-A8DE-0999CA80478A}"/>
    <dgm:cxn modelId="{A48A9A55-C4FC-4162-BC62-E74CF78B99CE}" type="presOf" srcId="{4E66D73C-936E-4C24-80A0-86BFB9617BBD}" destId="{48EDA81F-6F6A-492D-B661-68252FF5BB2F}" srcOrd="0" destOrd="1" presId="urn:microsoft.com/office/officeart/2005/8/layout/hList1"/>
    <dgm:cxn modelId="{14836F87-86B9-4863-B0CF-67A9FFF62EAD}" type="presOf" srcId="{82E15B53-C36A-4031-A3C5-F6EF6A05C10F}" destId="{F75656FF-DD0F-4CE7-BD95-E85332B668CB}" srcOrd="0" destOrd="0" presId="urn:microsoft.com/office/officeart/2005/8/layout/hList1"/>
    <dgm:cxn modelId="{CF495E8B-BC36-4D8D-8064-98FED765EF72}" srcId="{07447114-8048-4542-A0B5-95FC90239F21}" destId="{4593FFC5-1D19-49A7-A65B-EFE44FC2AECB}" srcOrd="4" destOrd="0" parTransId="{436CF646-AA54-4F95-87BD-FA73FEBA388A}" sibTransId="{5F84C228-53BF-4B31-8513-A64FCC9F6D16}"/>
    <dgm:cxn modelId="{D6BEB1BE-557B-4F02-804A-5E46245B22B5}" type="presOf" srcId="{5190D3BA-924A-40BD-A8BD-6F6F8B4E2F04}" destId="{48EDA81F-6F6A-492D-B661-68252FF5BB2F}" srcOrd="0" destOrd="0" presId="urn:microsoft.com/office/officeart/2005/8/layout/hList1"/>
    <dgm:cxn modelId="{7CF352D2-4E4E-45D8-944C-3DFB093DF738}" srcId="{07447114-8048-4542-A0B5-95FC90239F21}" destId="{5190D3BA-924A-40BD-A8BD-6F6F8B4E2F04}" srcOrd="0" destOrd="0" parTransId="{32AF4E63-8F9F-41AC-9B87-3E9AE187D741}" sibTransId="{CB9D19DC-808C-4EC3-B5DF-B2588AF83E9E}"/>
    <dgm:cxn modelId="{4A7135D3-56F1-445B-A540-4D1BC026E78B}" srcId="{07447114-8048-4542-A0B5-95FC90239F21}" destId="{F4D4FAC5-3388-4C56-AC28-A87877488A07}" srcOrd="3" destOrd="0" parTransId="{EE8172D3-E9CA-44C8-A556-1C681D5445E3}" sibTransId="{2A694C10-8435-492D-97B5-DC6DC61E1C26}"/>
    <dgm:cxn modelId="{E14CB3DE-2F4F-40F7-9E09-173BFB3CE895}" type="presOf" srcId="{F4D4FAC5-3388-4C56-AC28-A87877488A07}" destId="{48EDA81F-6F6A-492D-B661-68252FF5BB2F}" srcOrd="0" destOrd="3" presId="urn:microsoft.com/office/officeart/2005/8/layout/hList1"/>
    <dgm:cxn modelId="{EBDB2AE2-F499-4023-AAAE-9A084BD3B2A0}" type="presOf" srcId="{07447114-8048-4542-A0B5-95FC90239F21}" destId="{FE7305AB-FA1A-4190-AD5B-BB668B1EDAA0}" srcOrd="0" destOrd="0" presId="urn:microsoft.com/office/officeart/2005/8/layout/hList1"/>
    <dgm:cxn modelId="{F94B53EB-336A-44B6-8BF3-8222DA5F331E}" srcId="{07447114-8048-4542-A0B5-95FC90239F21}" destId="{69177B16-A2CB-49A8-A18E-BA7342B6E24F}" srcOrd="2" destOrd="0" parTransId="{0F1AFD07-1C04-4F61-B107-EA23859070BA}" sibTransId="{4DA66713-4BA2-48C8-9453-2D81A05894A6}"/>
    <dgm:cxn modelId="{3D8CEAF6-F916-4841-B914-0781D25EDB17}" type="presOf" srcId="{4593FFC5-1D19-49A7-A65B-EFE44FC2AECB}" destId="{48EDA81F-6F6A-492D-B661-68252FF5BB2F}" srcOrd="0" destOrd="4" presId="urn:microsoft.com/office/officeart/2005/8/layout/hList1"/>
    <dgm:cxn modelId="{64451B6A-140C-4A75-8D4C-8561A081A33C}" type="presParOf" srcId="{F75656FF-DD0F-4CE7-BD95-E85332B668CB}" destId="{E66F5CFA-44D0-4AF9-B4B8-411450517855}" srcOrd="0" destOrd="0" presId="urn:microsoft.com/office/officeart/2005/8/layout/hList1"/>
    <dgm:cxn modelId="{AE585375-AA6D-4EDD-9898-83FDF2151573}" type="presParOf" srcId="{E66F5CFA-44D0-4AF9-B4B8-411450517855}" destId="{FE7305AB-FA1A-4190-AD5B-BB668B1EDAA0}" srcOrd="0" destOrd="0" presId="urn:microsoft.com/office/officeart/2005/8/layout/hList1"/>
    <dgm:cxn modelId="{C1B30F0C-9323-462B-86A3-0FF697B911A7}" type="presParOf" srcId="{E66F5CFA-44D0-4AF9-B4B8-411450517855}" destId="{48EDA81F-6F6A-492D-B661-68252FF5BB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E15B53-C36A-4031-A3C5-F6EF6A05C1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7447114-8048-4542-A0B5-95FC90239F21}">
      <dgm:prSet phldrT="[Texto]" custT="1"/>
      <dgm:spPr/>
      <dgm:t>
        <a:bodyPr/>
        <a:lstStyle/>
        <a:p>
          <a:r>
            <a:rPr lang="es-ES" sz="1400" b="1" dirty="0" err="1">
              <a:solidFill>
                <a:schemeClr val="bg1"/>
              </a:solidFill>
            </a:rPr>
            <a:t>Chatain</a:t>
          </a:r>
          <a:r>
            <a:rPr lang="es-ES" sz="1400" b="1" dirty="0">
              <a:solidFill>
                <a:schemeClr val="bg1"/>
              </a:solidFill>
            </a:rPr>
            <a:t> et al (2019)</a:t>
          </a:r>
          <a:endParaRPr lang="es-ES" sz="1400" dirty="0"/>
        </a:p>
      </dgm:t>
    </dgm:pt>
    <dgm:pt modelId="{974C584E-0959-4311-8094-760EEB2A1DDA}" type="parTrans" cxnId="{B616464D-1921-46C5-8E2E-F2C283B3756A}">
      <dgm:prSet/>
      <dgm:spPr/>
      <dgm:t>
        <a:bodyPr/>
        <a:lstStyle/>
        <a:p>
          <a:endParaRPr lang="es-ES" sz="1400"/>
        </a:p>
      </dgm:t>
    </dgm:pt>
    <dgm:pt modelId="{3F61267C-BD74-4668-A8DE-0999CA80478A}" type="sibTrans" cxnId="{B616464D-1921-46C5-8E2E-F2C283B3756A}">
      <dgm:prSet/>
      <dgm:spPr/>
      <dgm:t>
        <a:bodyPr/>
        <a:lstStyle/>
        <a:p>
          <a:endParaRPr lang="es-ES" sz="1400"/>
        </a:p>
      </dgm:t>
    </dgm:pt>
    <dgm:pt modelId="{5190D3BA-924A-40BD-A8BD-6F6F8B4E2F04}">
      <dgm:prSet phldrT="[Texto]" custT="1"/>
      <dgm:spPr>
        <a:solidFill>
          <a:schemeClr val="accent5">
            <a:lumMod val="40000"/>
            <a:lumOff val="60000"/>
            <a:alpha val="90000"/>
          </a:schemeClr>
        </a:solidFill>
      </dgm:spPr>
      <dgm:t>
        <a:bodyPr/>
        <a:lstStyle/>
        <a:p>
          <a:r>
            <a:rPr lang="es-ES" sz="1400" dirty="0">
              <a:solidFill>
                <a:schemeClr val="accent2"/>
              </a:solidFill>
            </a:rPr>
            <a:t>Contracción isométrica del cuádriceps.</a:t>
          </a:r>
          <a:endParaRPr lang="es-ES" sz="1400" dirty="0"/>
        </a:p>
      </dgm:t>
    </dgm:pt>
    <dgm:pt modelId="{32AF4E63-8F9F-41AC-9B87-3E9AE187D741}" type="parTrans" cxnId="{7CF352D2-4E4E-45D8-944C-3DFB093DF738}">
      <dgm:prSet/>
      <dgm:spPr/>
      <dgm:t>
        <a:bodyPr/>
        <a:lstStyle/>
        <a:p>
          <a:endParaRPr lang="es-ES" sz="1400"/>
        </a:p>
      </dgm:t>
    </dgm:pt>
    <dgm:pt modelId="{CB9D19DC-808C-4EC3-B5DF-B2588AF83E9E}" type="sibTrans" cxnId="{7CF352D2-4E4E-45D8-944C-3DFB093DF738}">
      <dgm:prSet/>
      <dgm:spPr/>
      <dgm:t>
        <a:bodyPr/>
        <a:lstStyle/>
        <a:p>
          <a:endParaRPr lang="es-ES" sz="1400"/>
        </a:p>
      </dgm:t>
    </dgm:pt>
    <dgm:pt modelId="{4593FFC5-1D19-49A7-A65B-EFE44FC2AECB}">
      <dgm:prSet phldrT="[Texto]" custT="1"/>
      <dgm:spPr>
        <a:solidFill>
          <a:schemeClr val="accent5">
            <a:lumMod val="40000"/>
            <a:lumOff val="60000"/>
            <a:alpha val="90000"/>
          </a:schemeClr>
        </a:solidFill>
      </dgm:spPr>
      <dgm:t>
        <a:bodyPr/>
        <a:lstStyle/>
        <a:p>
          <a:endParaRPr lang="es-ES" sz="1400" dirty="0"/>
        </a:p>
      </dgm:t>
    </dgm:pt>
    <dgm:pt modelId="{436CF646-AA54-4F95-87BD-FA73FEBA388A}" type="parTrans" cxnId="{CF495E8B-BC36-4D8D-8064-98FED765EF72}">
      <dgm:prSet/>
      <dgm:spPr/>
      <dgm:t>
        <a:bodyPr/>
        <a:lstStyle/>
        <a:p>
          <a:endParaRPr lang="es-ES" sz="1400"/>
        </a:p>
      </dgm:t>
    </dgm:pt>
    <dgm:pt modelId="{5F84C228-53BF-4B31-8513-A64FCC9F6D16}" type="sibTrans" cxnId="{CF495E8B-BC36-4D8D-8064-98FED765EF72}">
      <dgm:prSet/>
      <dgm:spPr/>
      <dgm:t>
        <a:bodyPr/>
        <a:lstStyle/>
        <a:p>
          <a:endParaRPr lang="es-ES" sz="1400"/>
        </a:p>
      </dgm:t>
    </dgm:pt>
    <dgm:pt modelId="{F4D4FAC5-3388-4C56-AC28-A87877488A07}">
      <dgm:prSet phldrT="[Texto]" custT="1"/>
      <dgm:spPr>
        <a:solidFill>
          <a:schemeClr val="accent5">
            <a:lumMod val="40000"/>
            <a:lumOff val="60000"/>
            <a:alpha val="90000"/>
          </a:schemeClr>
        </a:solidFill>
      </dgm:spPr>
      <dgm:t>
        <a:bodyPr/>
        <a:lstStyle/>
        <a:p>
          <a:endParaRPr lang="es-ES" sz="1400" dirty="0"/>
        </a:p>
      </dgm:t>
    </dgm:pt>
    <dgm:pt modelId="{EE8172D3-E9CA-44C8-A556-1C681D5445E3}" type="parTrans" cxnId="{4A7135D3-56F1-445B-A540-4D1BC026E78B}">
      <dgm:prSet/>
      <dgm:spPr/>
      <dgm:t>
        <a:bodyPr/>
        <a:lstStyle/>
        <a:p>
          <a:endParaRPr lang="es-ES" sz="1400"/>
        </a:p>
      </dgm:t>
    </dgm:pt>
    <dgm:pt modelId="{2A694C10-8435-492D-97B5-DC6DC61E1C26}" type="sibTrans" cxnId="{4A7135D3-56F1-445B-A540-4D1BC026E78B}">
      <dgm:prSet/>
      <dgm:spPr/>
      <dgm:t>
        <a:bodyPr/>
        <a:lstStyle/>
        <a:p>
          <a:endParaRPr lang="es-ES" sz="1400"/>
        </a:p>
      </dgm:t>
    </dgm:pt>
    <dgm:pt modelId="{A9FAB9B6-974C-42A2-B133-A103ACA6A28E}">
      <dgm:prSet custT="1"/>
      <dgm:spPr/>
      <dgm:t>
        <a:bodyPr/>
        <a:lstStyle/>
        <a:p>
          <a:endParaRPr lang="es-ES" sz="1400" dirty="0" err="1">
            <a:solidFill>
              <a:schemeClr val="accent2"/>
            </a:solidFill>
          </a:endParaRPr>
        </a:p>
      </dgm:t>
    </dgm:pt>
    <dgm:pt modelId="{B9442377-4482-40B6-AE76-2104467A1269}" type="parTrans" cxnId="{334588C0-AA08-42D5-B821-388D4617DD1C}">
      <dgm:prSet/>
      <dgm:spPr/>
      <dgm:t>
        <a:bodyPr/>
        <a:lstStyle/>
        <a:p>
          <a:endParaRPr lang="es-ES"/>
        </a:p>
      </dgm:t>
    </dgm:pt>
    <dgm:pt modelId="{F949C1D9-92A9-42A5-B5F3-31502F12490C}" type="sibTrans" cxnId="{334588C0-AA08-42D5-B821-388D4617DD1C}">
      <dgm:prSet/>
      <dgm:spPr/>
      <dgm:t>
        <a:bodyPr/>
        <a:lstStyle/>
        <a:p>
          <a:endParaRPr lang="es-ES"/>
        </a:p>
      </dgm:t>
    </dgm:pt>
    <dgm:pt modelId="{E55F2C36-8F94-49FA-92EC-54408E4BAFA2}">
      <dgm:prSet custT="1"/>
      <dgm:spPr/>
      <dgm:t>
        <a:bodyPr/>
        <a:lstStyle/>
        <a:p>
          <a:r>
            <a:rPr lang="es-ES" sz="1400" dirty="0" err="1">
              <a:solidFill>
                <a:schemeClr val="accent2"/>
              </a:solidFill>
            </a:rPr>
            <a:t>La carga cognitiva puede interferir con las tareas motoras que no necesitan funciones cognitivas para su desarrollo.</a:t>
          </a:r>
        </a:p>
      </dgm:t>
    </dgm:pt>
    <dgm:pt modelId="{492C6E2D-68C7-4C07-B9C2-785C8B83226C}" type="parTrans" cxnId="{F881D8DC-F538-456F-8494-3EE56E2713CD}">
      <dgm:prSet/>
      <dgm:spPr/>
      <dgm:t>
        <a:bodyPr/>
        <a:lstStyle/>
        <a:p>
          <a:endParaRPr lang="es-ES"/>
        </a:p>
      </dgm:t>
    </dgm:pt>
    <dgm:pt modelId="{C82A8D35-0790-4EC2-A6CA-E5DF6896DE4C}" type="sibTrans" cxnId="{F881D8DC-F538-456F-8494-3EE56E2713CD}">
      <dgm:prSet/>
      <dgm:spPr/>
      <dgm:t>
        <a:bodyPr/>
        <a:lstStyle/>
        <a:p>
          <a:endParaRPr lang="es-ES"/>
        </a:p>
      </dgm:t>
    </dgm:pt>
    <dgm:pt modelId="{F75656FF-DD0F-4CE7-BD95-E85332B668CB}" type="pres">
      <dgm:prSet presAssocID="{82E15B53-C36A-4031-A3C5-F6EF6A05C10F}" presName="Name0" presStyleCnt="0">
        <dgm:presLayoutVars>
          <dgm:dir/>
          <dgm:animLvl val="lvl"/>
          <dgm:resizeHandles val="exact"/>
        </dgm:presLayoutVars>
      </dgm:prSet>
      <dgm:spPr/>
    </dgm:pt>
    <dgm:pt modelId="{E66F5CFA-44D0-4AF9-B4B8-411450517855}" type="pres">
      <dgm:prSet presAssocID="{07447114-8048-4542-A0B5-95FC90239F21}" presName="composite" presStyleCnt="0"/>
      <dgm:spPr/>
    </dgm:pt>
    <dgm:pt modelId="{FE7305AB-FA1A-4190-AD5B-BB668B1EDAA0}" type="pres">
      <dgm:prSet presAssocID="{07447114-8048-4542-A0B5-95FC90239F21}" presName="parTx" presStyleLbl="alignNode1" presStyleIdx="0" presStyleCnt="1" custScaleY="100000" custLinFactNeighborX="90321" custLinFactNeighborY="-72918">
        <dgm:presLayoutVars>
          <dgm:chMax val="0"/>
          <dgm:chPref val="0"/>
          <dgm:bulletEnabled val="1"/>
        </dgm:presLayoutVars>
      </dgm:prSet>
      <dgm:spPr/>
    </dgm:pt>
    <dgm:pt modelId="{48EDA81F-6F6A-492D-B661-68252FF5BB2F}" type="pres">
      <dgm:prSet presAssocID="{07447114-8048-4542-A0B5-95FC90239F21}" presName="desTx" presStyleLbl="alignAccFollowNode1" presStyleIdx="0" presStyleCnt="1">
        <dgm:presLayoutVars>
          <dgm:bulletEnabled val="1"/>
        </dgm:presLayoutVars>
      </dgm:prSet>
      <dgm:spPr/>
    </dgm:pt>
  </dgm:ptLst>
  <dgm:cxnLst>
    <dgm:cxn modelId="{AADC243A-FBF4-4545-9DC0-71C40B43C9D4}" type="presOf" srcId="{E55F2C36-8F94-49FA-92EC-54408E4BAFA2}" destId="{48EDA81F-6F6A-492D-B661-68252FF5BB2F}" srcOrd="0" destOrd="2" presId="urn:microsoft.com/office/officeart/2005/8/layout/hList1"/>
    <dgm:cxn modelId="{B616464D-1921-46C5-8E2E-F2C283B3756A}" srcId="{82E15B53-C36A-4031-A3C5-F6EF6A05C10F}" destId="{07447114-8048-4542-A0B5-95FC90239F21}" srcOrd="0" destOrd="0" parTransId="{974C584E-0959-4311-8094-760EEB2A1DDA}" sibTransId="{3F61267C-BD74-4668-A8DE-0999CA80478A}"/>
    <dgm:cxn modelId="{14836F87-86B9-4863-B0CF-67A9FFF62EAD}" type="presOf" srcId="{82E15B53-C36A-4031-A3C5-F6EF6A05C10F}" destId="{F75656FF-DD0F-4CE7-BD95-E85332B668CB}" srcOrd="0" destOrd="0" presId="urn:microsoft.com/office/officeart/2005/8/layout/hList1"/>
    <dgm:cxn modelId="{CF495E8B-BC36-4D8D-8064-98FED765EF72}" srcId="{07447114-8048-4542-A0B5-95FC90239F21}" destId="{4593FFC5-1D19-49A7-A65B-EFE44FC2AECB}" srcOrd="4" destOrd="0" parTransId="{436CF646-AA54-4F95-87BD-FA73FEBA388A}" sibTransId="{5F84C228-53BF-4B31-8513-A64FCC9F6D16}"/>
    <dgm:cxn modelId="{D6BEB1BE-557B-4F02-804A-5E46245B22B5}" type="presOf" srcId="{5190D3BA-924A-40BD-A8BD-6F6F8B4E2F04}" destId="{48EDA81F-6F6A-492D-B661-68252FF5BB2F}" srcOrd="0" destOrd="0" presId="urn:microsoft.com/office/officeart/2005/8/layout/hList1"/>
    <dgm:cxn modelId="{334588C0-AA08-42D5-B821-388D4617DD1C}" srcId="{07447114-8048-4542-A0B5-95FC90239F21}" destId="{A9FAB9B6-974C-42A2-B133-A103ACA6A28E}" srcOrd="1" destOrd="0" parTransId="{B9442377-4482-40B6-AE76-2104467A1269}" sibTransId="{F949C1D9-92A9-42A5-B5F3-31502F12490C}"/>
    <dgm:cxn modelId="{5C292ED2-6026-4B2A-9857-F99D1D220329}" type="presOf" srcId="{A9FAB9B6-974C-42A2-B133-A103ACA6A28E}" destId="{48EDA81F-6F6A-492D-B661-68252FF5BB2F}" srcOrd="0" destOrd="1" presId="urn:microsoft.com/office/officeart/2005/8/layout/hList1"/>
    <dgm:cxn modelId="{7CF352D2-4E4E-45D8-944C-3DFB093DF738}" srcId="{07447114-8048-4542-A0B5-95FC90239F21}" destId="{5190D3BA-924A-40BD-A8BD-6F6F8B4E2F04}" srcOrd="0" destOrd="0" parTransId="{32AF4E63-8F9F-41AC-9B87-3E9AE187D741}" sibTransId="{CB9D19DC-808C-4EC3-B5DF-B2588AF83E9E}"/>
    <dgm:cxn modelId="{4A7135D3-56F1-445B-A540-4D1BC026E78B}" srcId="{07447114-8048-4542-A0B5-95FC90239F21}" destId="{F4D4FAC5-3388-4C56-AC28-A87877488A07}" srcOrd="3" destOrd="0" parTransId="{EE8172D3-E9CA-44C8-A556-1C681D5445E3}" sibTransId="{2A694C10-8435-492D-97B5-DC6DC61E1C26}"/>
    <dgm:cxn modelId="{F881D8DC-F538-456F-8494-3EE56E2713CD}" srcId="{07447114-8048-4542-A0B5-95FC90239F21}" destId="{E55F2C36-8F94-49FA-92EC-54408E4BAFA2}" srcOrd="2" destOrd="0" parTransId="{492C6E2D-68C7-4C07-B9C2-785C8B83226C}" sibTransId="{C82A8D35-0790-4EC2-A6CA-E5DF6896DE4C}"/>
    <dgm:cxn modelId="{E14CB3DE-2F4F-40F7-9E09-173BFB3CE895}" type="presOf" srcId="{F4D4FAC5-3388-4C56-AC28-A87877488A07}" destId="{48EDA81F-6F6A-492D-B661-68252FF5BB2F}" srcOrd="0" destOrd="3" presId="urn:microsoft.com/office/officeart/2005/8/layout/hList1"/>
    <dgm:cxn modelId="{EBDB2AE2-F499-4023-AAAE-9A084BD3B2A0}" type="presOf" srcId="{07447114-8048-4542-A0B5-95FC90239F21}" destId="{FE7305AB-FA1A-4190-AD5B-BB668B1EDAA0}" srcOrd="0" destOrd="0" presId="urn:microsoft.com/office/officeart/2005/8/layout/hList1"/>
    <dgm:cxn modelId="{3D8CEAF6-F916-4841-B914-0781D25EDB17}" type="presOf" srcId="{4593FFC5-1D19-49A7-A65B-EFE44FC2AECB}" destId="{48EDA81F-6F6A-492D-B661-68252FF5BB2F}" srcOrd="0" destOrd="4" presId="urn:microsoft.com/office/officeart/2005/8/layout/hList1"/>
    <dgm:cxn modelId="{64451B6A-140C-4A75-8D4C-8561A081A33C}" type="presParOf" srcId="{F75656FF-DD0F-4CE7-BD95-E85332B668CB}" destId="{E66F5CFA-44D0-4AF9-B4B8-411450517855}" srcOrd="0" destOrd="0" presId="urn:microsoft.com/office/officeart/2005/8/layout/hList1"/>
    <dgm:cxn modelId="{AE585375-AA6D-4EDD-9898-83FDF2151573}" type="presParOf" srcId="{E66F5CFA-44D0-4AF9-B4B8-411450517855}" destId="{FE7305AB-FA1A-4190-AD5B-BB668B1EDAA0}" srcOrd="0" destOrd="0" presId="urn:microsoft.com/office/officeart/2005/8/layout/hList1"/>
    <dgm:cxn modelId="{C1B30F0C-9323-462B-86A3-0FF697B911A7}" type="presParOf" srcId="{E66F5CFA-44D0-4AF9-B4B8-411450517855}" destId="{48EDA81F-6F6A-492D-B661-68252FF5BB2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078B1F-8505-4C8B-8811-496D7CBEFAEF}"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dgm:t>
        <a:bodyPr/>
        <a:lstStyle/>
        <a:p>
          <a:pPr algn="ctr"/>
          <a:r>
            <a:rPr lang="es-ES" sz="1200" b="1" dirty="0"/>
            <a:t>TRASTORNOS BIPOLARES Y DEPRESIÓN MAYOR</a:t>
          </a:r>
        </a:p>
        <a:p>
          <a:r>
            <a:rPr lang="es-ES" sz="1200" b="0" dirty="0"/>
            <a:t>•Deterioro cognitivo estable y característica de por vida.</a:t>
          </a:r>
        </a:p>
        <a:p>
          <a:endParaRPr lang="es-ES" sz="1200" b="0" dirty="0"/>
        </a:p>
        <a:p>
          <a:r>
            <a:rPr lang="es-ES" sz="1200" b="0" dirty="0"/>
            <a:t>•Memoria verbal afectada, velocidad psicomotora, funcionamiento ejecutivo, memoria visual y atención.</a:t>
          </a:r>
        </a:p>
        <a:p>
          <a:endParaRPr lang="es-ES" sz="1200" b="0" dirty="0"/>
        </a:p>
        <a:p>
          <a:r>
            <a:rPr lang="es-ES" sz="1200" b="0" dirty="0"/>
            <a:t>•El déficit cognitivo afecta el funcionamiento social y ocupacional.</a:t>
          </a:r>
        </a:p>
        <a:p>
          <a:endParaRPr lang="es-ES" sz="1200" b="0" dirty="0"/>
        </a:p>
        <a:p>
          <a:r>
            <a:rPr lang="es-ES" sz="1200" b="0" dirty="0"/>
            <a:t>•Signos motores como marcha de baja velocidad, problemas de equilibrio durante la marcha y sentarse y pararse y pérdida de fuerza muscular.</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1043" custLinFactNeighborY="519"/>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54000" r="-154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3F3EE109-9FDE-4DB6-B40C-C33F504A7FA5}" type="presOf" srcId="{19078B1F-8505-4C8B-8811-496D7CBEFAEF}" destId="{5269076F-A77A-4B65-A0C4-FF0017955B5B}" srcOrd="0" destOrd="0" presId="urn:microsoft.com/office/officeart/2005/8/layout/vList4#4"/>
    <dgm:cxn modelId="{792BE24F-6019-4A2F-9012-E966AE1E0833}" type="presOf" srcId="{B1A6FC53-A444-4D63-8BBE-C8559390AB3E}" destId="{D5623D1A-AF7C-497B-88AA-B9691367F741}" srcOrd="1" destOrd="0" presId="urn:microsoft.com/office/officeart/2005/8/layout/vList4#4"/>
    <dgm:cxn modelId="{928FE470-0B7A-4EB7-B127-C3ED8F1F6212}" type="presOf" srcId="{B1A6FC53-A444-4D63-8BBE-C8559390AB3E}" destId="{886EE504-F762-4489-9B04-189C906FE443}" srcOrd="0" destOrd="0" presId="urn:microsoft.com/office/officeart/2005/8/layout/vList4#4"/>
    <dgm:cxn modelId="{151E5CC0-E150-4D96-8F15-F5DB10BB0B10}" srcId="{19078B1F-8505-4C8B-8811-496D7CBEFAEF}" destId="{B1A6FC53-A444-4D63-8BBE-C8559390AB3E}" srcOrd="0" destOrd="0" parTransId="{77212B47-68E4-4A92-95F5-9553654E4859}" sibTransId="{084C285D-E529-40D7-BA11-AFAAA1E25B08}"/>
    <dgm:cxn modelId="{83E5390C-845A-4292-B0A3-163818B2C22F}" type="presParOf" srcId="{5269076F-A77A-4B65-A0C4-FF0017955B5B}" destId="{1CAD367C-84CD-46F5-89E4-F1AA71F57E03}" srcOrd="0" destOrd="0" presId="urn:microsoft.com/office/officeart/2005/8/layout/vList4#4"/>
    <dgm:cxn modelId="{BAA5E83C-1A76-4744-BF09-2E152C720D1B}" type="presParOf" srcId="{1CAD367C-84CD-46F5-89E4-F1AA71F57E03}" destId="{886EE504-F762-4489-9B04-189C906FE443}" srcOrd="0" destOrd="0" presId="urn:microsoft.com/office/officeart/2005/8/layout/vList4#4"/>
    <dgm:cxn modelId="{57C357C7-B441-40AC-9CB4-C476786BF51A}" type="presParOf" srcId="{1CAD367C-84CD-46F5-89E4-F1AA71F57E03}" destId="{4BE9BE1B-910A-479A-A28B-0405675E8156}" srcOrd="1" destOrd="0" presId="urn:microsoft.com/office/officeart/2005/8/layout/vList4#4"/>
    <dgm:cxn modelId="{2549AEB6-EDDC-40D0-849E-A2C8D8F7F169}" type="presParOf" srcId="{1CAD367C-84CD-46F5-89E4-F1AA71F57E03}" destId="{D5623D1A-AF7C-497B-88AA-B9691367F74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078B1F-8505-4C8B-8811-496D7CBEFAEF}"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tx1">
            <a:lumMod val="75000"/>
            <a:lumOff val="25000"/>
          </a:schemeClr>
        </a:solidFill>
      </dgm:spPr>
      <dgm:t>
        <a:bodyPr/>
        <a:lstStyle/>
        <a:p>
          <a:pPr algn="ctr"/>
          <a:r>
            <a:rPr lang="es-ES" sz="1200" b="1" dirty="0"/>
            <a:t>ESQUIZOFRENIA</a:t>
          </a:r>
        </a:p>
        <a:p>
          <a:r>
            <a:rPr lang="es-ES" sz="1200" b="0" dirty="0"/>
            <a:t>•Trastorno devastador resultado principalmente de la patología cerebral.</a:t>
          </a:r>
        </a:p>
        <a:p>
          <a:endParaRPr lang="es-ES" sz="1200" b="0" dirty="0"/>
        </a:p>
        <a:p>
          <a:r>
            <a:rPr lang="es-ES" sz="1200" b="0" dirty="0"/>
            <a:t>•Prevalencia de síntomas motores como catatonia, signos neurológicos suaves, parkinsonismo, movimientos involuntarios.</a:t>
          </a:r>
        </a:p>
        <a:p>
          <a:endParaRPr lang="es-ES" sz="1200" b="0" dirty="0"/>
        </a:p>
        <a:p>
          <a:r>
            <a:rPr lang="es-ES" sz="1200" b="0" dirty="0"/>
            <a:t>•Mala comunicación desde la corteza motora con el núcleo del circuito de los ganglios basales.</a:t>
          </a:r>
        </a:p>
        <a:p>
          <a:endParaRPr lang="es-ES" sz="1200" b="0" dirty="0"/>
        </a:p>
        <a:p>
          <a:r>
            <a:rPr lang="es-ES" sz="1200" b="0" dirty="0"/>
            <a:t>•Mala retroalimentación del movimiento de control del subcircuito.</a:t>
          </a:r>
        </a:p>
      </dgm:t>
    </dgm:pt>
    <dgm:pt modelId="{77212B47-68E4-4A92-95F5-9553654E4859}" type="parTrans" cxnId="{151E5CC0-E150-4D96-8F15-F5DB10BB0B10}">
      <dgm:prSet/>
      <dgm:spPr/>
      <dgm:t>
        <a:bodyPr/>
        <a:lstStyle/>
        <a:p>
          <a:endParaRPr lang="es-ES" sz="1800"/>
        </a:p>
      </dgm:t>
    </dgm:pt>
    <dgm:pt modelId="{084C285D-E529-40D7-BA11-AFAAA1E25B08}" type="sibTrans" cxnId="{151E5CC0-E150-4D96-8F15-F5DB10BB0B10}">
      <dgm:prSet/>
      <dgm:spPr/>
      <dgm:t>
        <a:bodyPr/>
        <a:lstStyle/>
        <a:p>
          <a:endParaRPr lang="es-ES" sz="1800"/>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7000" r="-177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3F3EE109-9FDE-4DB6-B40C-C33F504A7FA5}" type="presOf" srcId="{19078B1F-8505-4C8B-8811-496D7CBEFAEF}" destId="{5269076F-A77A-4B65-A0C4-FF0017955B5B}" srcOrd="0" destOrd="0" presId="urn:microsoft.com/office/officeart/2005/8/layout/vList4#5"/>
    <dgm:cxn modelId="{792BE24F-6019-4A2F-9012-E966AE1E0833}" type="presOf" srcId="{B1A6FC53-A444-4D63-8BBE-C8559390AB3E}" destId="{D5623D1A-AF7C-497B-88AA-B9691367F741}" srcOrd="1" destOrd="0" presId="urn:microsoft.com/office/officeart/2005/8/layout/vList4#5"/>
    <dgm:cxn modelId="{928FE470-0B7A-4EB7-B127-C3ED8F1F6212}" type="presOf" srcId="{B1A6FC53-A444-4D63-8BBE-C8559390AB3E}" destId="{886EE504-F762-4489-9B04-189C906FE443}" srcOrd="0" destOrd="0" presId="urn:microsoft.com/office/officeart/2005/8/layout/vList4#5"/>
    <dgm:cxn modelId="{151E5CC0-E150-4D96-8F15-F5DB10BB0B10}" srcId="{19078B1F-8505-4C8B-8811-496D7CBEFAEF}" destId="{B1A6FC53-A444-4D63-8BBE-C8559390AB3E}" srcOrd="0" destOrd="0" parTransId="{77212B47-68E4-4A92-95F5-9553654E4859}" sibTransId="{084C285D-E529-40D7-BA11-AFAAA1E25B08}"/>
    <dgm:cxn modelId="{83E5390C-845A-4292-B0A3-163818B2C22F}" type="presParOf" srcId="{5269076F-A77A-4B65-A0C4-FF0017955B5B}" destId="{1CAD367C-84CD-46F5-89E4-F1AA71F57E03}" srcOrd="0" destOrd="0" presId="urn:microsoft.com/office/officeart/2005/8/layout/vList4#5"/>
    <dgm:cxn modelId="{BAA5E83C-1A76-4744-BF09-2E152C720D1B}" type="presParOf" srcId="{1CAD367C-84CD-46F5-89E4-F1AA71F57E03}" destId="{886EE504-F762-4489-9B04-189C906FE443}" srcOrd="0" destOrd="0" presId="urn:microsoft.com/office/officeart/2005/8/layout/vList4#5"/>
    <dgm:cxn modelId="{57C357C7-B441-40AC-9CB4-C476786BF51A}" type="presParOf" srcId="{1CAD367C-84CD-46F5-89E4-F1AA71F57E03}" destId="{4BE9BE1B-910A-479A-A28B-0405675E8156}" srcOrd="1" destOrd="0" presId="urn:microsoft.com/office/officeart/2005/8/layout/vList4#5"/>
    <dgm:cxn modelId="{2549AEB6-EDDC-40D0-849E-A2C8D8F7F169}" type="presParOf" srcId="{1CAD367C-84CD-46F5-89E4-F1AA71F57E03}" destId="{D5623D1A-AF7C-497B-88AA-B9691367F74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078B1F-8505-4C8B-8811-496D7CBEFAEF}"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accent1">
            <a:lumMod val="90000"/>
            <a:lumOff val="10000"/>
          </a:schemeClr>
        </a:solidFill>
      </dgm:spPr>
      <dgm:t>
        <a:bodyPr/>
        <a:lstStyle/>
        <a:p>
          <a:pPr algn="ctr"/>
          <a:r>
            <a:rPr lang="es-ES" sz="1200" b="0" dirty="0"/>
            <a:t>DAÑO HEPATICO</a:t>
          </a:r>
        </a:p>
        <a:p>
          <a:r>
            <a:rPr lang="es-ES" sz="1200" b="0" dirty="0"/>
            <a:t>•Insuficiencia hepática que conduce a encefalopatía hepática (EH).</a:t>
          </a:r>
        </a:p>
        <a:p>
          <a:endParaRPr lang="es-ES" sz="1200" b="0" dirty="0"/>
        </a:p>
        <a:p>
          <a:r>
            <a:rPr lang="es-ES" sz="1200" b="0" dirty="0"/>
            <a:t>•Deterioro cerebral debido a amoniaco e inflamación. La toxicidad metabólica generada altera el funcionamiento del baño.</a:t>
          </a:r>
        </a:p>
        <a:p>
          <a:endParaRPr lang="es-ES" sz="1200" b="0" dirty="0"/>
        </a:p>
        <a:p>
          <a:r>
            <a:rPr lang="es-ES" sz="1200" b="0" dirty="0"/>
            <a:t>•Deterioro cognitivo como déficit de atención y deterioro cognitivo leve.</a:t>
          </a:r>
        </a:p>
        <a:p>
          <a:endParaRPr lang="es-ES" sz="1200" b="0" dirty="0"/>
        </a:p>
        <a:p>
          <a:r>
            <a:rPr lang="es-ES" sz="1200" b="0" dirty="0"/>
            <a:t>•Desencadena la fragilidad física.</a:t>
          </a:r>
        </a:p>
      </dgm:t>
    </dgm:pt>
    <dgm:pt modelId="{77212B47-68E4-4A92-95F5-9553654E4859}" type="parTrans" cxnId="{151E5CC0-E150-4D96-8F15-F5DB10BB0B10}">
      <dgm:prSet/>
      <dgm:spPr/>
      <dgm:t>
        <a:bodyPr/>
        <a:lstStyle/>
        <a:p>
          <a:endParaRPr lang="es-ES" sz="1200"/>
        </a:p>
      </dgm:t>
    </dgm:pt>
    <dgm:pt modelId="{084C285D-E529-40D7-BA11-AFAAA1E25B08}" type="sibTrans" cxnId="{151E5CC0-E150-4D96-8F15-F5DB10BB0B10}">
      <dgm:prSet/>
      <dgm:spPr/>
      <dgm:t>
        <a:bodyPr/>
        <a:lstStyle/>
        <a:p>
          <a:endParaRPr lang="es-ES" sz="1200"/>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98000" r="-98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3F3EE109-9FDE-4DB6-B40C-C33F504A7FA5}" type="presOf" srcId="{19078B1F-8505-4C8B-8811-496D7CBEFAEF}" destId="{5269076F-A77A-4B65-A0C4-FF0017955B5B}" srcOrd="0" destOrd="0" presId="urn:microsoft.com/office/officeart/2005/8/layout/vList4#6"/>
    <dgm:cxn modelId="{792BE24F-6019-4A2F-9012-E966AE1E0833}" type="presOf" srcId="{B1A6FC53-A444-4D63-8BBE-C8559390AB3E}" destId="{D5623D1A-AF7C-497B-88AA-B9691367F741}" srcOrd="1" destOrd="0" presId="urn:microsoft.com/office/officeart/2005/8/layout/vList4#6"/>
    <dgm:cxn modelId="{928FE470-0B7A-4EB7-B127-C3ED8F1F6212}" type="presOf" srcId="{B1A6FC53-A444-4D63-8BBE-C8559390AB3E}" destId="{886EE504-F762-4489-9B04-189C906FE443}" srcOrd="0" destOrd="0" presId="urn:microsoft.com/office/officeart/2005/8/layout/vList4#6"/>
    <dgm:cxn modelId="{151E5CC0-E150-4D96-8F15-F5DB10BB0B10}" srcId="{19078B1F-8505-4C8B-8811-496D7CBEFAEF}" destId="{B1A6FC53-A444-4D63-8BBE-C8559390AB3E}" srcOrd="0" destOrd="0" parTransId="{77212B47-68E4-4A92-95F5-9553654E4859}" sibTransId="{084C285D-E529-40D7-BA11-AFAAA1E25B08}"/>
    <dgm:cxn modelId="{83E5390C-845A-4292-B0A3-163818B2C22F}" type="presParOf" srcId="{5269076F-A77A-4B65-A0C4-FF0017955B5B}" destId="{1CAD367C-84CD-46F5-89E4-F1AA71F57E03}" srcOrd="0" destOrd="0" presId="urn:microsoft.com/office/officeart/2005/8/layout/vList4#6"/>
    <dgm:cxn modelId="{BAA5E83C-1A76-4744-BF09-2E152C720D1B}" type="presParOf" srcId="{1CAD367C-84CD-46F5-89E4-F1AA71F57E03}" destId="{886EE504-F762-4489-9B04-189C906FE443}" srcOrd="0" destOrd="0" presId="urn:microsoft.com/office/officeart/2005/8/layout/vList4#6"/>
    <dgm:cxn modelId="{57C357C7-B441-40AC-9CB4-C476786BF51A}" type="presParOf" srcId="{1CAD367C-84CD-46F5-89E4-F1AA71F57E03}" destId="{4BE9BE1B-910A-479A-A28B-0405675E8156}" srcOrd="1" destOrd="0" presId="urn:microsoft.com/office/officeart/2005/8/layout/vList4#6"/>
    <dgm:cxn modelId="{2549AEB6-EDDC-40D0-849E-A2C8D8F7F169}" type="presParOf" srcId="{1CAD367C-84CD-46F5-89E4-F1AA71F57E03}" destId="{D5623D1A-AF7C-497B-88AA-B9691367F741}" srcOrd="2" destOrd="0" presId="urn:microsoft.com/office/officeart/2005/8/layout/vList4#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078B1F-8505-4C8B-8811-496D7CBEFAEF}"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es-ES"/>
        </a:p>
      </dgm:t>
    </dgm:pt>
    <dgm:pt modelId="{B1A6FC53-A444-4D63-8BBE-C8559390AB3E}">
      <dgm:prSet phldrT="[Texto]" custT="1"/>
      <dgm:spPr>
        <a:solidFill>
          <a:schemeClr val="tx1">
            <a:lumMod val="75000"/>
            <a:lumOff val="25000"/>
          </a:schemeClr>
        </a:solidFill>
      </dgm:spPr>
      <dgm:t>
        <a:bodyPr/>
        <a:lstStyle/>
        <a:p>
          <a:pPr algn="ctr"/>
          <a:r>
            <a:rPr lang="es-ES" sz="1200" b="1" dirty="0"/>
            <a:t>CÁNCER</a:t>
          </a:r>
        </a:p>
        <a:p>
          <a:r>
            <a:rPr lang="es-ES" sz="1200" b="0" dirty="0"/>
            <a:t>•Problemas cognitivos después de la quimioterapia.</a:t>
          </a:r>
        </a:p>
        <a:p>
          <a:endParaRPr lang="es-ES" sz="1200" b="0" dirty="0"/>
        </a:p>
        <a:p>
          <a:r>
            <a:rPr lang="es-ES" sz="1200" b="0" dirty="0"/>
            <a:t>•Deterioro cognitivo debido a toxicidad celular, integridad de la sustancia blanca reducida y reacciones inflamatorias.</a:t>
          </a:r>
        </a:p>
        <a:p>
          <a:endParaRPr lang="es-ES" sz="1200" b="0" dirty="0"/>
        </a:p>
        <a:p>
          <a:r>
            <a:rPr lang="es-ES" sz="1200" b="0" dirty="0"/>
            <a:t>•Problemas cognitivos leves a moderados.</a:t>
          </a:r>
        </a:p>
        <a:p>
          <a:endParaRPr lang="es-ES" sz="1200" b="0" dirty="0"/>
        </a:p>
        <a:p>
          <a:r>
            <a:rPr lang="es-ES" sz="1200" b="0" dirty="0"/>
            <a:t>•Problemas cognitivos tales como deterioro motor en actividades y funcionamiento.</a:t>
          </a:r>
        </a:p>
      </dgm:t>
    </dgm:pt>
    <dgm:pt modelId="{77212B47-68E4-4A92-95F5-9553654E4859}" type="parTrans" cxnId="{151E5CC0-E150-4D96-8F15-F5DB10BB0B10}">
      <dgm:prSet/>
      <dgm:spPr/>
      <dgm:t>
        <a:bodyPr/>
        <a:lstStyle/>
        <a:p>
          <a:endParaRPr lang="es-ES" sz="2000"/>
        </a:p>
      </dgm:t>
    </dgm:pt>
    <dgm:pt modelId="{084C285D-E529-40D7-BA11-AFAAA1E25B08}" type="sibTrans" cxnId="{151E5CC0-E150-4D96-8F15-F5DB10BB0B10}">
      <dgm:prSet/>
      <dgm:spPr/>
      <dgm:t>
        <a:bodyPr/>
        <a:lstStyle/>
        <a:p>
          <a:endParaRPr lang="es-ES" sz="2000"/>
        </a:p>
      </dgm:t>
    </dgm:pt>
    <dgm:pt modelId="{5269076F-A77A-4B65-A0C4-FF0017955B5B}" type="pres">
      <dgm:prSet presAssocID="{19078B1F-8505-4C8B-8811-496D7CBEFAEF}" presName="linear" presStyleCnt="0">
        <dgm:presLayoutVars>
          <dgm:dir/>
          <dgm:resizeHandles val="exact"/>
        </dgm:presLayoutVars>
      </dgm:prSet>
      <dgm:spPr/>
    </dgm:pt>
    <dgm:pt modelId="{1CAD367C-84CD-46F5-89E4-F1AA71F57E03}" type="pres">
      <dgm:prSet presAssocID="{B1A6FC53-A444-4D63-8BBE-C8559390AB3E}" presName="comp" presStyleCnt="0"/>
      <dgm:spPr/>
    </dgm:pt>
    <dgm:pt modelId="{886EE504-F762-4489-9B04-189C906FE443}" type="pres">
      <dgm:prSet presAssocID="{B1A6FC53-A444-4D63-8BBE-C8559390AB3E}" presName="box" presStyleLbl="node1" presStyleIdx="0" presStyleCnt="1" custLinFactNeighborX="7769" custLinFactNeighborY="3934"/>
      <dgm:spPr/>
    </dgm:pt>
    <dgm:pt modelId="{4BE9BE1B-910A-479A-A28B-0405675E8156}" type="pres">
      <dgm:prSet presAssocID="{B1A6FC53-A444-4D63-8BBE-C8559390AB3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34000" r="-234000"/>
          </a:stretch>
        </a:blipFill>
      </dgm:spPr>
    </dgm:pt>
    <dgm:pt modelId="{D5623D1A-AF7C-497B-88AA-B9691367F741}" type="pres">
      <dgm:prSet presAssocID="{B1A6FC53-A444-4D63-8BBE-C8559390AB3E}" presName="text" presStyleLbl="node1" presStyleIdx="0" presStyleCnt="1">
        <dgm:presLayoutVars>
          <dgm:bulletEnabled val="1"/>
        </dgm:presLayoutVars>
      </dgm:prSet>
      <dgm:spPr/>
    </dgm:pt>
  </dgm:ptLst>
  <dgm:cxnLst>
    <dgm:cxn modelId="{3F3EE109-9FDE-4DB6-B40C-C33F504A7FA5}" type="presOf" srcId="{19078B1F-8505-4C8B-8811-496D7CBEFAEF}" destId="{5269076F-A77A-4B65-A0C4-FF0017955B5B}" srcOrd="0" destOrd="0" presId="urn:microsoft.com/office/officeart/2005/8/layout/vList4#7"/>
    <dgm:cxn modelId="{792BE24F-6019-4A2F-9012-E966AE1E0833}" type="presOf" srcId="{B1A6FC53-A444-4D63-8BBE-C8559390AB3E}" destId="{D5623D1A-AF7C-497B-88AA-B9691367F741}" srcOrd="1" destOrd="0" presId="urn:microsoft.com/office/officeart/2005/8/layout/vList4#7"/>
    <dgm:cxn modelId="{928FE470-0B7A-4EB7-B127-C3ED8F1F6212}" type="presOf" srcId="{B1A6FC53-A444-4D63-8BBE-C8559390AB3E}" destId="{886EE504-F762-4489-9B04-189C906FE443}" srcOrd="0" destOrd="0" presId="urn:microsoft.com/office/officeart/2005/8/layout/vList4#7"/>
    <dgm:cxn modelId="{151E5CC0-E150-4D96-8F15-F5DB10BB0B10}" srcId="{19078B1F-8505-4C8B-8811-496D7CBEFAEF}" destId="{B1A6FC53-A444-4D63-8BBE-C8559390AB3E}" srcOrd="0" destOrd="0" parTransId="{77212B47-68E4-4A92-95F5-9553654E4859}" sibTransId="{084C285D-E529-40D7-BA11-AFAAA1E25B08}"/>
    <dgm:cxn modelId="{83E5390C-845A-4292-B0A3-163818B2C22F}" type="presParOf" srcId="{5269076F-A77A-4B65-A0C4-FF0017955B5B}" destId="{1CAD367C-84CD-46F5-89E4-F1AA71F57E03}" srcOrd="0" destOrd="0" presId="urn:microsoft.com/office/officeart/2005/8/layout/vList4#7"/>
    <dgm:cxn modelId="{BAA5E83C-1A76-4744-BF09-2E152C720D1B}" type="presParOf" srcId="{1CAD367C-84CD-46F5-89E4-F1AA71F57E03}" destId="{886EE504-F762-4489-9B04-189C906FE443}" srcOrd="0" destOrd="0" presId="urn:microsoft.com/office/officeart/2005/8/layout/vList4#7"/>
    <dgm:cxn modelId="{57C357C7-B441-40AC-9CB4-C476786BF51A}" type="presParOf" srcId="{1CAD367C-84CD-46F5-89E4-F1AA71F57E03}" destId="{4BE9BE1B-910A-479A-A28B-0405675E8156}" srcOrd="1" destOrd="0" presId="urn:microsoft.com/office/officeart/2005/8/layout/vList4#7"/>
    <dgm:cxn modelId="{2549AEB6-EDDC-40D0-849E-A2C8D8F7F169}" type="presParOf" srcId="{1CAD367C-84CD-46F5-89E4-F1AA71F57E03}" destId="{D5623D1A-AF7C-497B-88AA-B9691367F741}" srcOrd="2" destOrd="0" presId="urn:microsoft.com/office/officeart/2005/8/layout/vList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67CDB-1473-4608-B226-C72B57092B04}" type="doc">
      <dgm:prSet loTypeId="urn:microsoft.com/office/officeart/2005/8/layout/vList4#1" loCatId="list" qsTypeId="urn:microsoft.com/office/officeart/2005/8/quickstyle/3d3" qsCatId="3D" csTypeId="urn:microsoft.com/office/officeart/2005/8/colors/colorful3" csCatId="colorful" phldr="1"/>
      <dgm:spPr/>
    </dgm:pt>
    <dgm:pt modelId="{2A05E861-43B4-4B95-B689-01F6DE66DEA7}">
      <dgm:prSet phldrT="[Texto]" custT="1"/>
      <dgm:spPr>
        <a:xfrm>
          <a:off x="0" y="556037"/>
          <a:ext cx="3908425" cy="505488"/>
        </a:xfrm>
        <a:prstGeom prst="roundRect">
          <a:avLst>
            <a:gd name="adj" fmla="val 10000"/>
          </a:avLst>
        </a:prstGeom>
        <a:solidFill>
          <a:srgbClr val="A5A5A5">
            <a:hueOff val="903533"/>
            <a:satOff val="33333"/>
            <a:lumOff val="-490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dirty="0" err="1">
              <a:ln w="0"/>
              <a:solidFill>
                <a:sysClr val="window" lastClr="FFFFFF"/>
              </a:solidFill>
              <a:effectLst>
                <a:innerShdw blurRad="63500" dist="50800" dir="13500000">
                  <a:srgbClr val="000000">
                    <a:alpha val="50000"/>
                  </a:srgbClr>
                </a:innerShdw>
              </a:effectLst>
              <a:latin typeface="+mn-lt"/>
              <a:ea typeface="+mn-ea"/>
              <a:cs typeface="+mn-cs"/>
            </a:rPr>
            <a:t>Somatognosis</a:t>
          </a:r>
          <a:r>
            <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rPr>
            <a:t> / esquema corporal</a:t>
          </a:r>
        </a:p>
      </dgm:t>
    </dgm:pt>
    <dgm:pt modelId="{6F68F26E-5F68-4497-8098-44D9C62AE033}" type="parTrans" cxnId="{91326E68-9C11-4E7E-8151-DAE56D1F20B7}">
      <dgm:prSet/>
      <dgm:spPr/>
      <dgm:t>
        <a:bodyPr/>
        <a:lstStyle/>
        <a:p>
          <a:endParaRPr lang="es-ES" sz="1400">
            <a:latin typeface="+mn-lt"/>
          </a:endParaRPr>
        </a:p>
      </dgm:t>
    </dgm:pt>
    <dgm:pt modelId="{D2EE587D-56A3-44DD-933D-79036CD2A5A8}" type="sibTrans" cxnId="{91326E68-9C11-4E7E-8151-DAE56D1F20B7}">
      <dgm:prSet/>
      <dgm:spPr/>
      <dgm:t>
        <a:bodyPr/>
        <a:lstStyle/>
        <a:p>
          <a:endParaRPr lang="es-ES" sz="1400">
            <a:latin typeface="+mn-lt"/>
          </a:endParaRPr>
        </a:p>
      </dgm:t>
    </dgm:pt>
    <dgm:pt modelId="{9829B5E3-6634-4108-B638-5E1144061FAF}">
      <dgm:prSet phldrT="[Texto]" custT="1"/>
      <dgm:spPr>
        <a:xfrm>
          <a:off x="0" y="1668112"/>
          <a:ext cx="3908425" cy="505488"/>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rPr>
            <a:t>Percepción y construcción visual</a:t>
          </a:r>
        </a:p>
      </dgm:t>
    </dgm:pt>
    <dgm:pt modelId="{997011B6-5431-4DBE-BCD2-8DD450B68F71}" type="parTrans" cxnId="{64CA5C55-2015-481E-A0FC-72225432DCAF}">
      <dgm:prSet/>
      <dgm:spPr/>
      <dgm:t>
        <a:bodyPr/>
        <a:lstStyle/>
        <a:p>
          <a:endParaRPr lang="es-ES" sz="1400">
            <a:latin typeface="+mn-lt"/>
          </a:endParaRPr>
        </a:p>
      </dgm:t>
    </dgm:pt>
    <dgm:pt modelId="{92671FA8-5C55-40C8-8C09-0A6BED918A8D}" type="sibTrans" cxnId="{64CA5C55-2015-481E-A0FC-72225432DCAF}">
      <dgm:prSet/>
      <dgm:spPr/>
      <dgm:t>
        <a:bodyPr/>
        <a:lstStyle/>
        <a:p>
          <a:endParaRPr lang="es-ES" sz="1400">
            <a:latin typeface="+mn-lt"/>
          </a:endParaRPr>
        </a:p>
      </dgm:t>
    </dgm:pt>
    <dgm:pt modelId="{782B6D90-8813-4B5D-990B-338FFA50D497}">
      <dgm:prSet phldrT="[Texto]" custT="1"/>
      <dgm:spPr>
        <a:xfrm>
          <a:off x="0" y="1112074"/>
          <a:ext cx="3908425" cy="505488"/>
        </a:xfrm>
        <a:prstGeom prst="roundRect">
          <a:avLst>
            <a:gd name="adj" fmla="val 10000"/>
          </a:avLst>
        </a:prstGeom>
        <a:solidFill>
          <a:srgbClr val="A5A5A5">
            <a:hueOff val="1807066"/>
            <a:satOff val="66667"/>
            <a:lumOff val="-9804"/>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rPr>
            <a:t>Razonamiento visuoespacial</a:t>
          </a:r>
        </a:p>
      </dgm:t>
    </dgm:pt>
    <dgm:pt modelId="{349C6D69-32C4-413A-80C6-BD510FCDFC81}" type="parTrans" cxnId="{9733678B-393D-4596-9D12-8888A0C5B18E}">
      <dgm:prSet/>
      <dgm:spPr/>
      <dgm:t>
        <a:bodyPr/>
        <a:lstStyle/>
        <a:p>
          <a:endParaRPr lang="es-ES" sz="1400">
            <a:latin typeface="+mn-lt"/>
          </a:endParaRPr>
        </a:p>
      </dgm:t>
    </dgm:pt>
    <dgm:pt modelId="{CD49F10F-9D98-4267-8EE2-A43A0065A72B}" type="sibTrans" cxnId="{9733678B-393D-4596-9D12-8888A0C5B18E}">
      <dgm:prSet/>
      <dgm:spPr/>
      <dgm:t>
        <a:bodyPr/>
        <a:lstStyle/>
        <a:p>
          <a:endParaRPr lang="es-ES" sz="1400">
            <a:latin typeface="+mn-lt"/>
          </a:endParaRPr>
        </a:p>
      </dgm:t>
    </dgm:pt>
    <dgm:pt modelId="{CDDF7DA9-1614-4D07-9B5F-13C51A0ED6E9}">
      <dgm:prSet phldrT="[Texto]" custT="1"/>
      <dgm:spPr>
        <a:xfrm>
          <a:off x="0" y="0"/>
          <a:ext cx="3908425" cy="505488"/>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a:r>
            <a:rPr lang="es-ES" sz="1400" b="1" cap="none" spc="50" dirty="0">
              <a:ln w="0"/>
              <a:solidFill>
                <a:sysClr val="window" lastClr="FFFFFF"/>
              </a:solidFill>
              <a:effectLst>
                <a:innerShdw blurRad="63500" dist="50800" dir="13500000">
                  <a:srgbClr val="000000">
                    <a:alpha val="50000"/>
                  </a:srgbClr>
                </a:innerShdw>
              </a:effectLst>
              <a:latin typeface="+mn-lt"/>
              <a:ea typeface="+mn-ea"/>
              <a:cs typeface="+mn-cs"/>
            </a:rPr>
            <a:t>Gnosis simple</a:t>
          </a:r>
        </a:p>
      </dgm:t>
    </dgm:pt>
    <dgm:pt modelId="{AC539972-9E14-4C8A-AD01-F823B02FD2C5}" type="parTrans" cxnId="{7F42CA5C-1390-4CE3-BB9E-DDB42F37600E}">
      <dgm:prSet/>
      <dgm:spPr/>
      <dgm:t>
        <a:bodyPr/>
        <a:lstStyle/>
        <a:p>
          <a:endParaRPr lang="es-ES" sz="1400">
            <a:latin typeface="+mn-lt"/>
          </a:endParaRPr>
        </a:p>
      </dgm:t>
    </dgm:pt>
    <dgm:pt modelId="{5471CBAD-A057-4E83-9F3B-42E1AB05FC58}" type="sibTrans" cxnId="{7F42CA5C-1390-4CE3-BB9E-DDB42F37600E}">
      <dgm:prSet/>
      <dgm:spPr/>
      <dgm:t>
        <a:bodyPr/>
        <a:lstStyle/>
        <a:p>
          <a:endParaRPr lang="es-ES" sz="1400">
            <a:latin typeface="+mn-lt"/>
          </a:endParaRPr>
        </a:p>
      </dgm:t>
    </dgm:pt>
    <dgm:pt modelId="{5CD4ED8D-C76D-4329-95BA-BFF56F68849A}" type="pres">
      <dgm:prSet presAssocID="{77567CDB-1473-4608-B226-C72B57092B04}" presName="linear" presStyleCnt="0">
        <dgm:presLayoutVars>
          <dgm:dir/>
          <dgm:resizeHandles val="exact"/>
        </dgm:presLayoutVars>
      </dgm:prSet>
      <dgm:spPr/>
    </dgm:pt>
    <dgm:pt modelId="{70D3A3D8-BDD6-4238-9A52-13B7CFD68E10}" type="pres">
      <dgm:prSet presAssocID="{CDDF7DA9-1614-4D07-9B5F-13C51A0ED6E9}" presName="comp" presStyleCnt="0"/>
      <dgm:spPr/>
    </dgm:pt>
    <dgm:pt modelId="{2DB90B3B-D5C2-4346-84AD-08F0AEE97A7A}" type="pres">
      <dgm:prSet presAssocID="{CDDF7DA9-1614-4D07-9B5F-13C51A0ED6E9}" presName="box" presStyleLbl="node1" presStyleIdx="0" presStyleCnt="4" custLinFactNeighborY="0"/>
      <dgm:spPr/>
    </dgm:pt>
    <dgm:pt modelId="{1E51DABA-61F9-48D4-9321-B03128AF463F}" type="pres">
      <dgm:prSet presAssocID="{CDDF7DA9-1614-4D07-9B5F-13C51A0ED6E9}" presName="img" presStyleLbl="fgImgPlace1" presStyleIdx="0" presStyleCnt="4" custLinFactNeighborY="1290"/>
      <dgm:spPr>
        <a:xfrm>
          <a:off x="50548" y="50548"/>
          <a:ext cx="781685" cy="40439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7161158C-2CE3-40CF-8AD8-347CE14AD3EE}" type="pres">
      <dgm:prSet presAssocID="{CDDF7DA9-1614-4D07-9B5F-13C51A0ED6E9}" presName="text" presStyleLbl="node1" presStyleIdx="0" presStyleCnt="4">
        <dgm:presLayoutVars>
          <dgm:bulletEnabled val="1"/>
        </dgm:presLayoutVars>
      </dgm:prSet>
      <dgm:spPr/>
    </dgm:pt>
    <dgm:pt modelId="{1B291F12-D610-4F49-A1F7-6378EAAAD185}" type="pres">
      <dgm:prSet presAssocID="{5471CBAD-A057-4E83-9F3B-42E1AB05FC58}" presName="spacer" presStyleCnt="0"/>
      <dgm:spPr/>
    </dgm:pt>
    <dgm:pt modelId="{26F2D43E-3176-49FB-9959-365C8C05F538}" type="pres">
      <dgm:prSet presAssocID="{2A05E861-43B4-4B95-B689-01F6DE66DEA7}" presName="comp" presStyleCnt="0"/>
      <dgm:spPr/>
    </dgm:pt>
    <dgm:pt modelId="{6F14D074-608F-47ED-8D12-1A5D3482706A}" type="pres">
      <dgm:prSet presAssocID="{2A05E861-43B4-4B95-B689-01F6DE66DEA7}" presName="box" presStyleLbl="node1" presStyleIdx="1" presStyleCnt="4" custLinFactNeighborY="252"/>
      <dgm:spPr/>
    </dgm:pt>
    <dgm:pt modelId="{CA8E869D-D4A6-41F8-B232-5C5B9D140035}" type="pres">
      <dgm:prSet presAssocID="{2A05E861-43B4-4B95-B689-01F6DE66DEA7}" presName="img" presStyleLbl="fgImgPlace1" presStyleIdx="1" presStyleCnt="4" custLinFactNeighborY="5361"/>
      <dgm:spPr>
        <a:xfrm>
          <a:off x="50548" y="606586"/>
          <a:ext cx="781685" cy="4043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6000" b="-8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33BABAE-9F8D-4B7D-92F2-A99456C7162B}" type="pres">
      <dgm:prSet presAssocID="{2A05E861-43B4-4B95-B689-01F6DE66DEA7}" presName="text" presStyleLbl="node1" presStyleIdx="1" presStyleCnt="4">
        <dgm:presLayoutVars>
          <dgm:bulletEnabled val="1"/>
        </dgm:presLayoutVars>
      </dgm:prSet>
      <dgm:spPr/>
    </dgm:pt>
    <dgm:pt modelId="{C40A4A15-E157-41E3-9310-EEF5A424F45B}" type="pres">
      <dgm:prSet presAssocID="{D2EE587D-56A3-44DD-933D-79036CD2A5A8}" presName="spacer" presStyleCnt="0"/>
      <dgm:spPr/>
    </dgm:pt>
    <dgm:pt modelId="{59A04205-6079-4140-9F12-1B7C07DC9602}" type="pres">
      <dgm:prSet presAssocID="{782B6D90-8813-4B5D-990B-338FFA50D497}" presName="comp" presStyleCnt="0"/>
      <dgm:spPr/>
    </dgm:pt>
    <dgm:pt modelId="{C9B69418-C74B-467F-B0CA-85CEA2BBFC6F}" type="pres">
      <dgm:prSet presAssocID="{782B6D90-8813-4B5D-990B-338FFA50D497}" presName="box" presStyleLbl="node1" presStyleIdx="2" presStyleCnt="4" custLinFactNeighborY="642"/>
      <dgm:spPr/>
    </dgm:pt>
    <dgm:pt modelId="{D51AB3E7-1AA9-40F2-8123-B8C3A412CCFE}" type="pres">
      <dgm:prSet presAssocID="{782B6D90-8813-4B5D-990B-338FFA50D497}" presName="img" presStyleLbl="fgImgPlace1" presStyleIdx="2" presStyleCnt="4" custLinFactNeighborY="5849"/>
      <dgm:spPr>
        <a:xfrm>
          <a:off x="50548" y="1162623"/>
          <a:ext cx="781685" cy="4043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1000" b="-9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7FB7B8FB-6779-4964-9A2D-5D97FD760D92}" type="pres">
      <dgm:prSet presAssocID="{782B6D90-8813-4B5D-990B-338FFA50D497}" presName="text" presStyleLbl="node1" presStyleIdx="2" presStyleCnt="4">
        <dgm:presLayoutVars>
          <dgm:bulletEnabled val="1"/>
        </dgm:presLayoutVars>
      </dgm:prSet>
      <dgm:spPr/>
    </dgm:pt>
    <dgm:pt modelId="{0DB7FB7C-466B-4CC3-84C4-F26C992539D7}" type="pres">
      <dgm:prSet presAssocID="{CD49F10F-9D98-4267-8EE2-A43A0065A72B}" presName="spacer" presStyleCnt="0"/>
      <dgm:spPr/>
    </dgm:pt>
    <dgm:pt modelId="{4D2DC7D7-CA5C-4BCC-8A88-53F2A3DA3338}" type="pres">
      <dgm:prSet presAssocID="{9829B5E3-6634-4108-B638-5E1144061FAF}" presName="comp" presStyleCnt="0"/>
      <dgm:spPr/>
    </dgm:pt>
    <dgm:pt modelId="{089E5D98-88CC-40D8-B7EB-8405F7448A48}" type="pres">
      <dgm:prSet presAssocID="{9829B5E3-6634-4108-B638-5E1144061FAF}" presName="box" presStyleLbl="node1" presStyleIdx="3" presStyleCnt="4" custLinFactNeighborY="252"/>
      <dgm:spPr/>
    </dgm:pt>
    <dgm:pt modelId="{3E947F3B-108A-4AD7-A14D-E82C4A132638}" type="pres">
      <dgm:prSet presAssocID="{9829B5E3-6634-4108-B638-5E1144061FAF}" presName="img" presStyleLbl="fgImgPlace1" presStyleIdx="3" presStyleCnt="4" custLinFactNeighborY="5362"/>
      <dgm:spPr>
        <a:xfrm>
          <a:off x="50548" y="1718660"/>
          <a:ext cx="781685" cy="40439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6000" b="-5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24BD89C5-0563-4003-83DC-EAD50C0637F7}" type="pres">
      <dgm:prSet presAssocID="{9829B5E3-6634-4108-B638-5E1144061FAF}" presName="text" presStyleLbl="node1" presStyleIdx="3" presStyleCnt="4">
        <dgm:presLayoutVars>
          <dgm:bulletEnabled val="1"/>
        </dgm:presLayoutVars>
      </dgm:prSet>
      <dgm:spPr/>
    </dgm:pt>
  </dgm:ptLst>
  <dgm:cxnLst>
    <dgm:cxn modelId="{FF61942C-8428-4640-B03D-FABEE0C2FA0A}" type="presOf" srcId="{9829B5E3-6634-4108-B638-5E1144061FAF}" destId="{24BD89C5-0563-4003-83DC-EAD50C0637F7}" srcOrd="1" destOrd="0" presId="urn:microsoft.com/office/officeart/2005/8/layout/vList4#1"/>
    <dgm:cxn modelId="{7F42CA5C-1390-4CE3-BB9E-DDB42F37600E}" srcId="{77567CDB-1473-4608-B226-C72B57092B04}" destId="{CDDF7DA9-1614-4D07-9B5F-13C51A0ED6E9}" srcOrd="0" destOrd="0" parTransId="{AC539972-9E14-4C8A-AD01-F823B02FD2C5}" sibTransId="{5471CBAD-A057-4E83-9F3B-42E1AB05FC58}"/>
    <dgm:cxn modelId="{91326E68-9C11-4E7E-8151-DAE56D1F20B7}" srcId="{77567CDB-1473-4608-B226-C72B57092B04}" destId="{2A05E861-43B4-4B95-B689-01F6DE66DEA7}" srcOrd="1" destOrd="0" parTransId="{6F68F26E-5F68-4497-8098-44D9C62AE033}" sibTransId="{D2EE587D-56A3-44DD-933D-79036CD2A5A8}"/>
    <dgm:cxn modelId="{0E76A748-D0CE-47EC-A3CA-91A339FB8CF7}" type="presOf" srcId="{77567CDB-1473-4608-B226-C72B57092B04}" destId="{5CD4ED8D-C76D-4329-95BA-BFF56F68849A}" srcOrd="0" destOrd="0" presId="urn:microsoft.com/office/officeart/2005/8/layout/vList4#1"/>
    <dgm:cxn modelId="{64CA5C55-2015-481E-A0FC-72225432DCAF}" srcId="{77567CDB-1473-4608-B226-C72B57092B04}" destId="{9829B5E3-6634-4108-B638-5E1144061FAF}" srcOrd="3" destOrd="0" parTransId="{997011B6-5431-4DBE-BCD2-8DD450B68F71}" sibTransId="{92671FA8-5C55-40C8-8C09-0A6BED918A8D}"/>
    <dgm:cxn modelId="{038F9F5A-8B05-4B93-AE91-4563BFAEA496}" type="presOf" srcId="{CDDF7DA9-1614-4D07-9B5F-13C51A0ED6E9}" destId="{7161158C-2CE3-40CF-8AD8-347CE14AD3EE}" srcOrd="1" destOrd="0" presId="urn:microsoft.com/office/officeart/2005/8/layout/vList4#1"/>
    <dgm:cxn modelId="{CD19987E-9449-4F88-AC45-8332DCC52CE0}" type="presOf" srcId="{2A05E861-43B4-4B95-B689-01F6DE66DEA7}" destId="{833BABAE-9F8D-4B7D-92F2-A99456C7162B}" srcOrd="1" destOrd="0" presId="urn:microsoft.com/office/officeart/2005/8/layout/vList4#1"/>
    <dgm:cxn modelId="{9733678B-393D-4596-9D12-8888A0C5B18E}" srcId="{77567CDB-1473-4608-B226-C72B57092B04}" destId="{782B6D90-8813-4B5D-990B-338FFA50D497}" srcOrd="2" destOrd="0" parTransId="{349C6D69-32C4-413A-80C6-BD510FCDFC81}" sibTransId="{CD49F10F-9D98-4267-8EE2-A43A0065A72B}"/>
    <dgm:cxn modelId="{B7D2DD9C-88A0-485B-9060-87BD73A9E013}" type="presOf" srcId="{782B6D90-8813-4B5D-990B-338FFA50D497}" destId="{C9B69418-C74B-467F-B0CA-85CEA2BBFC6F}" srcOrd="0" destOrd="0" presId="urn:microsoft.com/office/officeart/2005/8/layout/vList4#1"/>
    <dgm:cxn modelId="{B8A335A2-F4AC-4F31-B5FD-AD75C3881C01}" type="presOf" srcId="{9829B5E3-6634-4108-B638-5E1144061FAF}" destId="{089E5D98-88CC-40D8-B7EB-8405F7448A48}" srcOrd="0" destOrd="0" presId="urn:microsoft.com/office/officeart/2005/8/layout/vList4#1"/>
    <dgm:cxn modelId="{BD299FA5-B622-468C-9ED7-34701BA7E53C}" type="presOf" srcId="{2A05E861-43B4-4B95-B689-01F6DE66DEA7}" destId="{6F14D074-608F-47ED-8D12-1A5D3482706A}" srcOrd="0" destOrd="0" presId="urn:microsoft.com/office/officeart/2005/8/layout/vList4#1"/>
    <dgm:cxn modelId="{F84B91AB-8C68-4C51-A93E-B4FA6B8E8B97}" type="presOf" srcId="{782B6D90-8813-4B5D-990B-338FFA50D497}" destId="{7FB7B8FB-6779-4964-9A2D-5D97FD760D92}" srcOrd="1" destOrd="0" presId="urn:microsoft.com/office/officeart/2005/8/layout/vList4#1"/>
    <dgm:cxn modelId="{36CC6DAF-A95F-4122-8B13-DE3C98FC0DBE}" type="presOf" srcId="{CDDF7DA9-1614-4D07-9B5F-13C51A0ED6E9}" destId="{2DB90B3B-D5C2-4346-84AD-08F0AEE97A7A}" srcOrd="0" destOrd="0" presId="urn:microsoft.com/office/officeart/2005/8/layout/vList4#1"/>
    <dgm:cxn modelId="{B0DD4969-4AAF-4E1F-8377-5C412D95E54B}" type="presParOf" srcId="{5CD4ED8D-C76D-4329-95BA-BFF56F68849A}" destId="{70D3A3D8-BDD6-4238-9A52-13B7CFD68E10}" srcOrd="0" destOrd="0" presId="urn:microsoft.com/office/officeart/2005/8/layout/vList4#1"/>
    <dgm:cxn modelId="{4328B64F-27E6-4F36-AFFF-BE0A0779F09D}" type="presParOf" srcId="{70D3A3D8-BDD6-4238-9A52-13B7CFD68E10}" destId="{2DB90B3B-D5C2-4346-84AD-08F0AEE97A7A}" srcOrd="0" destOrd="0" presId="urn:microsoft.com/office/officeart/2005/8/layout/vList4#1"/>
    <dgm:cxn modelId="{DDDB89E2-1EBE-46C0-B711-82433E172D0D}" type="presParOf" srcId="{70D3A3D8-BDD6-4238-9A52-13B7CFD68E10}" destId="{1E51DABA-61F9-48D4-9321-B03128AF463F}" srcOrd="1" destOrd="0" presId="urn:microsoft.com/office/officeart/2005/8/layout/vList4#1"/>
    <dgm:cxn modelId="{9443FB95-BDBF-4D94-9BD3-1A005AD885D4}" type="presParOf" srcId="{70D3A3D8-BDD6-4238-9A52-13B7CFD68E10}" destId="{7161158C-2CE3-40CF-8AD8-347CE14AD3EE}" srcOrd="2" destOrd="0" presId="urn:microsoft.com/office/officeart/2005/8/layout/vList4#1"/>
    <dgm:cxn modelId="{B3FCFE0F-3123-4B8D-B4DF-F87F7B326243}" type="presParOf" srcId="{5CD4ED8D-C76D-4329-95BA-BFF56F68849A}" destId="{1B291F12-D610-4F49-A1F7-6378EAAAD185}" srcOrd="1" destOrd="0" presId="urn:microsoft.com/office/officeart/2005/8/layout/vList4#1"/>
    <dgm:cxn modelId="{4E30E6DF-A8C1-4CDB-A8AA-C6C674241E57}" type="presParOf" srcId="{5CD4ED8D-C76D-4329-95BA-BFF56F68849A}" destId="{26F2D43E-3176-49FB-9959-365C8C05F538}" srcOrd="2" destOrd="0" presId="urn:microsoft.com/office/officeart/2005/8/layout/vList4#1"/>
    <dgm:cxn modelId="{1539279C-5998-4245-8A3C-F2663A1D2AF9}" type="presParOf" srcId="{26F2D43E-3176-49FB-9959-365C8C05F538}" destId="{6F14D074-608F-47ED-8D12-1A5D3482706A}" srcOrd="0" destOrd="0" presId="urn:microsoft.com/office/officeart/2005/8/layout/vList4#1"/>
    <dgm:cxn modelId="{23D97C6B-6FDC-4ED0-8A36-CF52DB0E260D}" type="presParOf" srcId="{26F2D43E-3176-49FB-9959-365C8C05F538}" destId="{CA8E869D-D4A6-41F8-B232-5C5B9D140035}" srcOrd="1" destOrd="0" presId="urn:microsoft.com/office/officeart/2005/8/layout/vList4#1"/>
    <dgm:cxn modelId="{53AD074C-0243-4926-990D-3891BB188B85}" type="presParOf" srcId="{26F2D43E-3176-49FB-9959-365C8C05F538}" destId="{833BABAE-9F8D-4B7D-92F2-A99456C7162B}" srcOrd="2" destOrd="0" presId="urn:microsoft.com/office/officeart/2005/8/layout/vList4#1"/>
    <dgm:cxn modelId="{A6BF16C4-5490-4F72-8E9F-173BAF58CD9B}" type="presParOf" srcId="{5CD4ED8D-C76D-4329-95BA-BFF56F68849A}" destId="{C40A4A15-E157-41E3-9310-EEF5A424F45B}" srcOrd="3" destOrd="0" presId="urn:microsoft.com/office/officeart/2005/8/layout/vList4#1"/>
    <dgm:cxn modelId="{7AAD7345-F0EE-4688-BF73-C53866A82631}" type="presParOf" srcId="{5CD4ED8D-C76D-4329-95BA-BFF56F68849A}" destId="{59A04205-6079-4140-9F12-1B7C07DC9602}" srcOrd="4" destOrd="0" presId="urn:microsoft.com/office/officeart/2005/8/layout/vList4#1"/>
    <dgm:cxn modelId="{59E47DF6-BCA7-4C9E-A14D-1914A73B50A1}" type="presParOf" srcId="{59A04205-6079-4140-9F12-1B7C07DC9602}" destId="{C9B69418-C74B-467F-B0CA-85CEA2BBFC6F}" srcOrd="0" destOrd="0" presId="urn:microsoft.com/office/officeart/2005/8/layout/vList4#1"/>
    <dgm:cxn modelId="{74742A4E-45DB-4C16-B39A-54CBC066BDDF}" type="presParOf" srcId="{59A04205-6079-4140-9F12-1B7C07DC9602}" destId="{D51AB3E7-1AA9-40F2-8123-B8C3A412CCFE}" srcOrd="1" destOrd="0" presId="urn:microsoft.com/office/officeart/2005/8/layout/vList4#1"/>
    <dgm:cxn modelId="{EB6B5943-8BFC-4AFB-B6AF-1D189BF18BEA}" type="presParOf" srcId="{59A04205-6079-4140-9F12-1B7C07DC9602}" destId="{7FB7B8FB-6779-4964-9A2D-5D97FD760D92}" srcOrd="2" destOrd="0" presId="urn:microsoft.com/office/officeart/2005/8/layout/vList4#1"/>
    <dgm:cxn modelId="{3C46E17C-FE86-489D-963E-83F20139EDBC}" type="presParOf" srcId="{5CD4ED8D-C76D-4329-95BA-BFF56F68849A}" destId="{0DB7FB7C-466B-4CC3-84C4-F26C992539D7}" srcOrd="5" destOrd="0" presId="urn:microsoft.com/office/officeart/2005/8/layout/vList4#1"/>
    <dgm:cxn modelId="{3302D58F-6ED2-40D8-A209-0EAB8D89FB40}" type="presParOf" srcId="{5CD4ED8D-C76D-4329-95BA-BFF56F68849A}" destId="{4D2DC7D7-CA5C-4BCC-8A88-53F2A3DA3338}" srcOrd="6" destOrd="0" presId="urn:microsoft.com/office/officeart/2005/8/layout/vList4#1"/>
    <dgm:cxn modelId="{7EFB676C-F7F4-429C-A33B-B6EF9B526732}" type="presParOf" srcId="{4D2DC7D7-CA5C-4BCC-8A88-53F2A3DA3338}" destId="{089E5D98-88CC-40D8-B7EB-8405F7448A48}" srcOrd="0" destOrd="0" presId="urn:microsoft.com/office/officeart/2005/8/layout/vList4#1"/>
    <dgm:cxn modelId="{F60C57A2-B772-481E-BFA0-B351BC914A6D}" type="presParOf" srcId="{4D2DC7D7-CA5C-4BCC-8A88-53F2A3DA3338}" destId="{3E947F3B-108A-4AD7-A14D-E82C4A132638}" srcOrd="1" destOrd="0" presId="urn:microsoft.com/office/officeart/2005/8/layout/vList4#1"/>
    <dgm:cxn modelId="{9E442F73-A654-4EFF-A5DF-5FF1B8D854D9}" type="presParOf" srcId="{4D2DC7D7-CA5C-4BCC-8A88-53F2A3DA3338}" destId="{24BD89C5-0563-4003-83DC-EAD50C0637F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AE122-F0E2-468D-AD15-63F9D39320D9}" type="doc">
      <dgm:prSet loTypeId="urn:microsoft.com/office/officeart/2008/layout/AlternatingPictureBlocks" loCatId="picture" qsTypeId="urn:microsoft.com/office/officeart/2005/8/quickstyle/3d3" qsCatId="3D" csTypeId="urn:microsoft.com/office/officeart/2005/8/colors/colorful3" csCatId="colorful" phldr="1"/>
      <dgm:spPr/>
      <dgm:t>
        <a:bodyPr/>
        <a:lstStyle/>
        <a:p>
          <a:endParaRPr lang="es-ES"/>
        </a:p>
      </dgm:t>
    </dgm:pt>
    <dgm:pt modelId="{7259593A-6466-4F1B-8926-34BFD03520CC}">
      <dgm:prSet custT="1"/>
      <dgm:spPr>
        <a:xfrm>
          <a:off x="1600774" y="1690"/>
          <a:ext cx="1946047" cy="880166"/>
        </a:xfrm>
        <a:prstGeom prst="rect">
          <a:avLst/>
        </a:prstGeom>
        <a:solidFill>
          <a:srgbClr val="E7E6E6">
            <a:lumMod val="2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z="1400" b="0" cap="none" spc="50" dirty="0" err="1">
              <a:ln w="0"/>
              <a:solidFill>
                <a:srgbClr val="E7E6E6"/>
              </a:solidFill>
              <a:effectLst/>
              <a:latin typeface="+mn-lt"/>
              <a:ea typeface="+mn-ea"/>
              <a:cs typeface="+mn-cs"/>
            </a:rPr>
            <a:t>Ideomotora</a:t>
          </a:r>
          <a:endParaRPr lang="es-ES" sz="1400" b="0" cap="none" spc="50" dirty="0">
            <a:ln w="0"/>
            <a:solidFill>
              <a:srgbClr val="E7E6E6"/>
            </a:solidFill>
            <a:effectLst/>
            <a:latin typeface="+mn-lt"/>
            <a:ea typeface="+mn-ea"/>
            <a:cs typeface="+mn-cs"/>
          </a:endParaRPr>
        </a:p>
      </dgm:t>
    </dgm:pt>
    <dgm:pt modelId="{87D92107-2478-4C20-BD29-D797BBEECD18}" type="parTrans" cxnId="{A885A4D4-63EF-430E-9776-520305C2A99B}">
      <dgm:prSet/>
      <dgm:spPr/>
      <dgm:t>
        <a:bodyPr/>
        <a:lstStyle/>
        <a:p>
          <a:endParaRPr lang="es-ES" sz="1400" b="0">
            <a:effectLst/>
            <a:latin typeface="+mn-lt"/>
          </a:endParaRPr>
        </a:p>
      </dgm:t>
    </dgm:pt>
    <dgm:pt modelId="{77570B9D-4A7A-48D4-98E8-CA3085D0FC43}" type="sibTrans" cxnId="{A885A4D4-63EF-430E-9776-520305C2A99B}">
      <dgm:prSet/>
      <dgm:spPr/>
      <dgm:t>
        <a:bodyPr/>
        <a:lstStyle/>
        <a:p>
          <a:endParaRPr lang="es-ES" sz="1400" b="0">
            <a:effectLst/>
            <a:latin typeface="+mn-lt"/>
          </a:endParaRPr>
        </a:p>
      </dgm:t>
    </dgm:pt>
    <dgm:pt modelId="{B6A1168B-137F-4A56-98F2-A4CF94FD90A0}">
      <dgm:prSet phldrT="[Texto]" custT="1"/>
      <dgm:spPr>
        <a:xfrm>
          <a:off x="642273" y="1027084"/>
          <a:ext cx="1946047" cy="880166"/>
        </a:xfrm>
        <a:prstGeom prst="rect">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0" cap="none" spc="50" dirty="0" err="1">
              <a:ln w="0"/>
              <a:solidFill>
                <a:srgbClr val="E7E6E6"/>
              </a:solidFill>
              <a:effectLst/>
              <a:latin typeface="+mn-lt"/>
              <a:ea typeface="+mn-ea"/>
              <a:cs typeface="+mn-cs"/>
            </a:rPr>
            <a:t>Ideatoria</a:t>
          </a:r>
          <a:endParaRPr lang="es-ES" sz="1400" b="0" cap="none" spc="50" dirty="0">
            <a:ln w="0"/>
            <a:solidFill>
              <a:srgbClr val="E7E6E6"/>
            </a:solidFill>
            <a:effectLst/>
            <a:latin typeface="+mn-lt"/>
            <a:ea typeface="+mn-ea"/>
            <a:cs typeface="+mn-cs"/>
          </a:endParaRPr>
        </a:p>
      </dgm:t>
    </dgm:pt>
    <dgm:pt modelId="{B60A243B-D1C5-4703-A778-CCD714752A81}" type="parTrans" cxnId="{11D268F0-1C31-47CC-90AD-CC1A1E4015D1}">
      <dgm:prSet/>
      <dgm:spPr/>
      <dgm:t>
        <a:bodyPr/>
        <a:lstStyle/>
        <a:p>
          <a:endParaRPr lang="es-ES" sz="1400" b="0">
            <a:effectLst/>
            <a:latin typeface="+mn-lt"/>
          </a:endParaRPr>
        </a:p>
      </dgm:t>
    </dgm:pt>
    <dgm:pt modelId="{21B62EB4-0EDE-4B0B-AF51-F98055A2AB20}" type="sibTrans" cxnId="{11D268F0-1C31-47CC-90AD-CC1A1E4015D1}">
      <dgm:prSet/>
      <dgm:spPr/>
      <dgm:t>
        <a:bodyPr/>
        <a:lstStyle/>
        <a:p>
          <a:endParaRPr lang="es-ES" sz="1400" b="0">
            <a:effectLst/>
            <a:latin typeface="+mn-lt"/>
          </a:endParaRPr>
        </a:p>
      </dgm:t>
    </dgm:pt>
    <dgm:pt modelId="{F0E0C225-271E-4D44-BFC7-F8809245F91E}">
      <dgm:prSet phldrT="[Texto]" custT="1"/>
      <dgm:spPr>
        <a:xfrm>
          <a:off x="1600774" y="2052477"/>
          <a:ext cx="1946047" cy="880166"/>
        </a:xfrm>
        <a:prstGeom prst="rect">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400" b="0" cap="none" spc="50" dirty="0" err="1">
              <a:ln w="0"/>
              <a:solidFill>
                <a:srgbClr val="E7E6E6"/>
              </a:solidFill>
              <a:effectLst/>
              <a:latin typeface="+mn-lt"/>
              <a:ea typeface="+mn-ea"/>
              <a:cs typeface="+mn-cs"/>
            </a:rPr>
            <a:t>Visuoconstructiva</a:t>
          </a:r>
          <a:endParaRPr lang="es-ES" sz="1400" b="0" cap="none" spc="50" dirty="0">
            <a:ln w="0"/>
            <a:solidFill>
              <a:srgbClr val="E7E6E6"/>
            </a:solidFill>
            <a:effectLst/>
            <a:latin typeface="+mn-lt"/>
            <a:ea typeface="+mn-ea"/>
            <a:cs typeface="+mn-cs"/>
          </a:endParaRPr>
        </a:p>
      </dgm:t>
    </dgm:pt>
    <dgm:pt modelId="{630A76E9-C2A7-4616-8126-AEECB916ACC8}" type="parTrans" cxnId="{4D775BF1-578F-428E-B584-1D710120C291}">
      <dgm:prSet/>
      <dgm:spPr/>
      <dgm:t>
        <a:bodyPr/>
        <a:lstStyle/>
        <a:p>
          <a:endParaRPr lang="es-ES" sz="1400" b="0">
            <a:effectLst/>
            <a:latin typeface="+mn-lt"/>
          </a:endParaRPr>
        </a:p>
      </dgm:t>
    </dgm:pt>
    <dgm:pt modelId="{5FAC1094-236B-4E05-A6B1-F57CF08489DA}" type="sibTrans" cxnId="{4D775BF1-578F-428E-B584-1D710120C291}">
      <dgm:prSet/>
      <dgm:spPr/>
      <dgm:t>
        <a:bodyPr/>
        <a:lstStyle/>
        <a:p>
          <a:endParaRPr lang="es-ES" sz="1400" b="0">
            <a:effectLst/>
            <a:latin typeface="+mn-lt"/>
          </a:endParaRPr>
        </a:p>
      </dgm:t>
    </dgm:pt>
    <dgm:pt modelId="{4069C0AF-9B05-455D-8DEC-3F35DFFC09E2}" type="pres">
      <dgm:prSet presAssocID="{CF8AE122-F0E2-468D-AD15-63F9D39320D9}" presName="linearFlow" presStyleCnt="0">
        <dgm:presLayoutVars>
          <dgm:dir/>
          <dgm:resizeHandles val="exact"/>
        </dgm:presLayoutVars>
      </dgm:prSet>
      <dgm:spPr/>
    </dgm:pt>
    <dgm:pt modelId="{F80E7A89-EBA2-4F00-986E-1FF7E3C6E278}" type="pres">
      <dgm:prSet presAssocID="{7259593A-6466-4F1B-8926-34BFD03520CC}" presName="comp" presStyleCnt="0"/>
      <dgm:spPr/>
    </dgm:pt>
    <dgm:pt modelId="{F7B96C60-FF6D-4FDB-9C18-732C1EA0BE27}" type="pres">
      <dgm:prSet presAssocID="{7259593A-6466-4F1B-8926-34BFD03520CC}" presName="rect2" presStyleLbl="node1" presStyleIdx="0" presStyleCnt="3" custScaleX="104833">
        <dgm:presLayoutVars>
          <dgm:bulletEnabled val="1"/>
        </dgm:presLayoutVars>
      </dgm:prSet>
      <dgm:spPr/>
    </dgm:pt>
    <dgm:pt modelId="{EDE3FFDD-7A61-48A9-B649-07AD21FC2656}" type="pres">
      <dgm:prSet presAssocID="{7259593A-6466-4F1B-8926-34BFD03520CC}" presName="rect1" presStyleLbl="lnNode1" presStyleIdx="0" presStyleCnt="3"/>
      <dgm:spPr>
        <a:xfrm>
          <a:off x="642273" y="1690"/>
          <a:ext cx="871364" cy="8801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 modelId="{50390B6A-CB4B-4B0A-94B8-869D70801180}" type="pres">
      <dgm:prSet presAssocID="{77570B9D-4A7A-48D4-98E8-CA3085D0FC43}" presName="sibTrans" presStyleCnt="0"/>
      <dgm:spPr/>
    </dgm:pt>
    <dgm:pt modelId="{E4BA8FD7-C094-4391-A5CA-B53937D49B4A}" type="pres">
      <dgm:prSet presAssocID="{B6A1168B-137F-4A56-98F2-A4CF94FD90A0}" presName="comp" presStyleCnt="0"/>
      <dgm:spPr/>
    </dgm:pt>
    <dgm:pt modelId="{B414ACBE-97A7-4319-A590-E270204C0220}" type="pres">
      <dgm:prSet presAssocID="{B6A1168B-137F-4A56-98F2-A4CF94FD90A0}" presName="rect2" presStyleLbl="node1" presStyleIdx="1" presStyleCnt="3" custScaleX="107017">
        <dgm:presLayoutVars>
          <dgm:bulletEnabled val="1"/>
        </dgm:presLayoutVars>
      </dgm:prSet>
      <dgm:spPr/>
    </dgm:pt>
    <dgm:pt modelId="{48BD266A-B980-4AA6-9F5D-E715FCD3BF29}" type="pres">
      <dgm:prSet presAssocID="{B6A1168B-137F-4A56-98F2-A4CF94FD90A0}" presName="rect1" presStyleLbl="lnNode1" presStyleIdx="1" presStyleCnt="3"/>
      <dgm:spPr>
        <a:xfrm>
          <a:off x="2675457" y="1027084"/>
          <a:ext cx="871364" cy="880166"/>
        </a:xfrm>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 modelId="{7B4D98ED-16F6-4D68-8F7F-24310669BB60}" type="pres">
      <dgm:prSet presAssocID="{21B62EB4-0EDE-4B0B-AF51-F98055A2AB20}" presName="sibTrans" presStyleCnt="0"/>
      <dgm:spPr/>
    </dgm:pt>
    <dgm:pt modelId="{1DB4F6A3-FED9-4949-A062-EC246F001DCC}" type="pres">
      <dgm:prSet presAssocID="{F0E0C225-271E-4D44-BFC7-F8809245F91E}" presName="comp" presStyleCnt="0"/>
      <dgm:spPr/>
    </dgm:pt>
    <dgm:pt modelId="{5D15A349-B5B9-4FE6-BF8E-695DE56F3379}" type="pres">
      <dgm:prSet presAssocID="{F0E0C225-271E-4D44-BFC7-F8809245F91E}" presName="rect2" presStyleLbl="node1" presStyleIdx="2" presStyleCnt="3" custScaleX="107017">
        <dgm:presLayoutVars>
          <dgm:bulletEnabled val="1"/>
        </dgm:presLayoutVars>
      </dgm:prSet>
      <dgm:spPr/>
    </dgm:pt>
    <dgm:pt modelId="{73F1E883-962A-4A69-AD1B-709BD3B171E4}" type="pres">
      <dgm:prSet presAssocID="{F0E0C225-271E-4D44-BFC7-F8809245F91E}" presName="rect1" presStyleLbl="lnNode1" presStyleIdx="2" presStyleCnt="3"/>
      <dgm:spPr>
        <a:xfrm>
          <a:off x="642273" y="2052477"/>
          <a:ext cx="871364" cy="88016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Lst>
  <dgm:cxnLst>
    <dgm:cxn modelId="{B502436E-0F5C-4974-84BF-B78FCD2E6B35}" type="presOf" srcId="{7259593A-6466-4F1B-8926-34BFD03520CC}" destId="{F7B96C60-FF6D-4FDB-9C18-732C1EA0BE27}" srcOrd="0" destOrd="0" presId="urn:microsoft.com/office/officeart/2008/layout/AlternatingPictureBlocks"/>
    <dgm:cxn modelId="{3090D879-2559-4B30-9319-073D150FA393}" type="presOf" srcId="{F0E0C225-271E-4D44-BFC7-F8809245F91E}" destId="{5D15A349-B5B9-4FE6-BF8E-695DE56F3379}" srcOrd="0" destOrd="0" presId="urn:microsoft.com/office/officeart/2008/layout/AlternatingPictureBlocks"/>
    <dgm:cxn modelId="{A885A4D4-63EF-430E-9776-520305C2A99B}" srcId="{CF8AE122-F0E2-468D-AD15-63F9D39320D9}" destId="{7259593A-6466-4F1B-8926-34BFD03520CC}" srcOrd="0" destOrd="0" parTransId="{87D92107-2478-4C20-BD29-D797BBEECD18}" sibTransId="{77570B9D-4A7A-48D4-98E8-CA3085D0FC43}"/>
    <dgm:cxn modelId="{BAEE39DD-6A95-4529-B156-2FA92E3B3BD5}" type="presOf" srcId="{CF8AE122-F0E2-468D-AD15-63F9D39320D9}" destId="{4069C0AF-9B05-455D-8DEC-3F35DFFC09E2}" srcOrd="0" destOrd="0" presId="urn:microsoft.com/office/officeart/2008/layout/AlternatingPictureBlocks"/>
    <dgm:cxn modelId="{11D268F0-1C31-47CC-90AD-CC1A1E4015D1}" srcId="{CF8AE122-F0E2-468D-AD15-63F9D39320D9}" destId="{B6A1168B-137F-4A56-98F2-A4CF94FD90A0}" srcOrd="1" destOrd="0" parTransId="{B60A243B-D1C5-4703-A778-CCD714752A81}" sibTransId="{21B62EB4-0EDE-4B0B-AF51-F98055A2AB20}"/>
    <dgm:cxn modelId="{4D775BF1-578F-428E-B584-1D710120C291}" srcId="{CF8AE122-F0E2-468D-AD15-63F9D39320D9}" destId="{F0E0C225-271E-4D44-BFC7-F8809245F91E}" srcOrd="2" destOrd="0" parTransId="{630A76E9-C2A7-4616-8126-AEECB916ACC8}" sibTransId="{5FAC1094-236B-4E05-A6B1-F57CF08489DA}"/>
    <dgm:cxn modelId="{7DFBA0FA-E6E8-43C6-A2B9-F9235AB8CCC8}" type="presOf" srcId="{B6A1168B-137F-4A56-98F2-A4CF94FD90A0}" destId="{B414ACBE-97A7-4319-A590-E270204C0220}" srcOrd="0" destOrd="0" presId="urn:microsoft.com/office/officeart/2008/layout/AlternatingPictureBlocks"/>
    <dgm:cxn modelId="{B184DB7D-7BB3-4E6E-BEAD-DFD3F3F01A49}" type="presParOf" srcId="{4069C0AF-9B05-455D-8DEC-3F35DFFC09E2}" destId="{F80E7A89-EBA2-4F00-986E-1FF7E3C6E278}" srcOrd="0" destOrd="0" presId="urn:microsoft.com/office/officeart/2008/layout/AlternatingPictureBlocks"/>
    <dgm:cxn modelId="{85C5147F-1CD4-415B-A0DC-8CFDFD87D858}" type="presParOf" srcId="{F80E7A89-EBA2-4F00-986E-1FF7E3C6E278}" destId="{F7B96C60-FF6D-4FDB-9C18-732C1EA0BE27}" srcOrd="0" destOrd="0" presId="urn:microsoft.com/office/officeart/2008/layout/AlternatingPictureBlocks"/>
    <dgm:cxn modelId="{550F0E42-57A5-49CF-BB76-2C15C20F497F}" type="presParOf" srcId="{F80E7A89-EBA2-4F00-986E-1FF7E3C6E278}" destId="{EDE3FFDD-7A61-48A9-B649-07AD21FC2656}" srcOrd="1" destOrd="0" presId="urn:microsoft.com/office/officeart/2008/layout/AlternatingPictureBlocks"/>
    <dgm:cxn modelId="{87EE03D0-BC4E-4355-A802-33D3D74742C0}" type="presParOf" srcId="{4069C0AF-9B05-455D-8DEC-3F35DFFC09E2}" destId="{50390B6A-CB4B-4B0A-94B8-869D70801180}" srcOrd="1" destOrd="0" presId="urn:microsoft.com/office/officeart/2008/layout/AlternatingPictureBlocks"/>
    <dgm:cxn modelId="{192A546B-90F8-4757-A342-11E025CB37AF}" type="presParOf" srcId="{4069C0AF-9B05-455D-8DEC-3F35DFFC09E2}" destId="{E4BA8FD7-C094-4391-A5CA-B53937D49B4A}" srcOrd="2" destOrd="0" presId="urn:microsoft.com/office/officeart/2008/layout/AlternatingPictureBlocks"/>
    <dgm:cxn modelId="{EF94A3F5-FA82-4104-8483-72E74AC560C5}" type="presParOf" srcId="{E4BA8FD7-C094-4391-A5CA-B53937D49B4A}" destId="{B414ACBE-97A7-4319-A590-E270204C0220}" srcOrd="0" destOrd="0" presId="urn:microsoft.com/office/officeart/2008/layout/AlternatingPictureBlocks"/>
    <dgm:cxn modelId="{DF7BFC3F-61D9-4274-8B5C-A548B93CE359}" type="presParOf" srcId="{E4BA8FD7-C094-4391-A5CA-B53937D49B4A}" destId="{48BD266A-B980-4AA6-9F5D-E715FCD3BF29}" srcOrd="1" destOrd="0" presId="urn:microsoft.com/office/officeart/2008/layout/AlternatingPictureBlocks"/>
    <dgm:cxn modelId="{31B6434C-0FCB-42BD-82C8-7096046D825E}" type="presParOf" srcId="{4069C0AF-9B05-455D-8DEC-3F35DFFC09E2}" destId="{7B4D98ED-16F6-4D68-8F7F-24310669BB60}" srcOrd="3" destOrd="0" presId="urn:microsoft.com/office/officeart/2008/layout/AlternatingPictureBlocks"/>
    <dgm:cxn modelId="{E146DD18-39F8-4200-B9FE-EEA9A3A91718}" type="presParOf" srcId="{4069C0AF-9B05-455D-8DEC-3F35DFFC09E2}" destId="{1DB4F6A3-FED9-4949-A062-EC246F001DCC}" srcOrd="4" destOrd="0" presId="urn:microsoft.com/office/officeart/2008/layout/AlternatingPictureBlocks"/>
    <dgm:cxn modelId="{A1B6C0CC-5189-4F0C-BC45-2E6E4A1DD205}" type="presParOf" srcId="{1DB4F6A3-FED9-4949-A062-EC246F001DCC}" destId="{5D15A349-B5B9-4FE6-BF8E-695DE56F3379}" srcOrd="0" destOrd="0" presId="urn:microsoft.com/office/officeart/2008/layout/AlternatingPictureBlocks"/>
    <dgm:cxn modelId="{D9183FB3-920E-4A2A-B22C-8FACDD113685}" type="presParOf" srcId="{1DB4F6A3-FED9-4949-A062-EC246F001DCC}" destId="{73F1E883-962A-4A69-AD1B-709BD3B171E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720E29-2708-468E-AD71-20D6E47AF6F8}" type="doc">
      <dgm:prSet loTypeId="urn:microsoft.com/office/officeart/2005/8/layout/pList2#1" loCatId="list" qsTypeId="urn:microsoft.com/office/officeart/2005/8/quickstyle/3d1" qsCatId="3D" csTypeId="urn:microsoft.com/office/officeart/2005/8/colors/colorful5" csCatId="colorful" phldr="1"/>
      <dgm:spPr/>
      <dgm:t>
        <a:bodyPr/>
        <a:lstStyle/>
        <a:p>
          <a:endParaRPr lang="es-ES"/>
        </a:p>
      </dgm:t>
    </dgm:pt>
    <dgm:pt modelId="{A6CDA135-7448-4CF9-9937-88F5EE796832}">
      <dgm:prSet phldrT="[Texto]" custT="1"/>
      <dgm:spPr>
        <a:xfrm rot="10800000">
          <a:off x="162104" y="1063847"/>
          <a:ext cx="1169793" cy="1300257"/>
        </a:xfrm>
        <a:prstGeom prst="round2SameRect">
          <a:avLst>
            <a:gd name="adj1" fmla="val 10500"/>
            <a:gd name="adj2" fmla="val 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dirty="0" err="1">
              <a:solidFill>
                <a:sysClr val="window" lastClr="FFFFFF"/>
              </a:solidFill>
              <a:latin typeface="+mn-lt"/>
              <a:ea typeface="+mn-ea"/>
              <a:cs typeface="+mn-cs"/>
            </a:rPr>
            <a:t>Enfocada</a:t>
          </a:r>
          <a:r>
            <a:rPr lang="en-GB" sz="1400" b="0" dirty="0">
              <a:solidFill>
                <a:sysClr val="window" lastClr="FFFFFF"/>
              </a:solidFill>
              <a:latin typeface="+mn-lt"/>
              <a:ea typeface="+mn-ea"/>
              <a:cs typeface="+mn-cs"/>
            </a:rPr>
            <a:t>, </a:t>
          </a:r>
          <a:r>
            <a:rPr lang="en-GB" sz="1400" b="0" dirty="0" err="1">
              <a:solidFill>
                <a:sysClr val="window" lastClr="FFFFFF"/>
              </a:solidFill>
              <a:latin typeface="+mn-lt"/>
              <a:ea typeface="+mn-ea"/>
              <a:cs typeface="+mn-cs"/>
            </a:rPr>
            <a:t>sostenida</a:t>
          </a:r>
          <a:r>
            <a:rPr lang="en-GB" sz="1400" b="0" dirty="0">
              <a:solidFill>
                <a:sysClr val="window" lastClr="FFFFFF"/>
              </a:solidFill>
              <a:latin typeface="+mn-lt"/>
              <a:ea typeface="+mn-ea"/>
              <a:cs typeface="+mn-cs"/>
            </a:rPr>
            <a:t> o “</a:t>
          </a:r>
          <a:r>
            <a:rPr lang="en-GB" sz="1400" b="0" dirty="0" err="1">
              <a:solidFill>
                <a:sysClr val="window" lastClr="FFFFFF"/>
              </a:solidFill>
              <a:latin typeface="+mn-lt"/>
              <a:ea typeface="+mn-ea"/>
              <a:cs typeface="+mn-cs"/>
            </a:rPr>
            <a:t>Vigilancia</a:t>
          </a:r>
          <a:r>
            <a:rPr lang="en-GB" sz="1400" b="0" dirty="0">
              <a:solidFill>
                <a:sysClr val="window" lastClr="FFFFFF"/>
              </a:solidFill>
              <a:latin typeface="+mn-lt"/>
              <a:ea typeface="+mn-ea"/>
              <a:cs typeface="+mn-cs"/>
            </a:rPr>
            <a:t>”</a:t>
          </a:r>
          <a:endParaRPr lang="es-ES" sz="1400" b="0" dirty="0">
            <a:solidFill>
              <a:sysClr val="window" lastClr="FFFFFF"/>
            </a:solidFill>
            <a:latin typeface="+mn-lt"/>
            <a:ea typeface="+mn-ea"/>
            <a:cs typeface="+mn-cs"/>
          </a:endParaRPr>
        </a:p>
      </dgm:t>
    </dgm:pt>
    <dgm:pt modelId="{858573B1-BFED-4C5C-90AE-D9F6DBDE88B0}" type="parTrans" cxnId="{8DBA9E0A-0D0E-442A-9024-E4575FCB3821}">
      <dgm:prSet/>
      <dgm:spPr/>
      <dgm:t>
        <a:bodyPr/>
        <a:lstStyle/>
        <a:p>
          <a:endParaRPr lang="es-ES" sz="1400" b="0">
            <a:latin typeface="+mn-lt"/>
          </a:endParaRPr>
        </a:p>
      </dgm:t>
    </dgm:pt>
    <dgm:pt modelId="{70326C1D-F37D-40BA-93A4-53370F9F894B}" type="sibTrans" cxnId="{8DBA9E0A-0D0E-442A-9024-E4575FCB3821}">
      <dgm:prSet/>
      <dgm:spPr/>
      <dgm:t>
        <a:bodyPr/>
        <a:lstStyle/>
        <a:p>
          <a:endParaRPr lang="es-ES" sz="1400" b="0">
            <a:latin typeface="+mn-lt"/>
          </a:endParaRPr>
        </a:p>
      </dgm:t>
    </dgm:pt>
    <dgm:pt modelId="{DF48E9AA-E44D-4C47-9DD3-879880E5399C}">
      <dgm:prSet phldrT="[Texto]" custT="1"/>
      <dgm:spPr>
        <a:xfrm rot="10800000">
          <a:off x="1448876" y="1063847"/>
          <a:ext cx="1169793" cy="1300257"/>
        </a:xfrm>
        <a:prstGeom prst="round2SameRect">
          <a:avLst>
            <a:gd name="adj1" fmla="val 10500"/>
            <a:gd name="adj2" fmla="val 0"/>
          </a:avLst>
        </a:prstGeom>
        <a:gradFill rotWithShape="0">
          <a:gsLst>
            <a:gs pos="0">
              <a:srgbClr val="4472C4">
                <a:hueOff val="-2451115"/>
                <a:satOff val="-3409"/>
                <a:lumOff val="-1307"/>
                <a:alphaOff val="0"/>
                <a:satMod val="103000"/>
                <a:lumMod val="102000"/>
                <a:tint val="94000"/>
              </a:srgbClr>
            </a:gs>
            <a:gs pos="50000">
              <a:srgbClr val="4472C4">
                <a:hueOff val="-2451115"/>
                <a:satOff val="-3409"/>
                <a:lumOff val="-1307"/>
                <a:alphaOff val="0"/>
                <a:satMod val="110000"/>
                <a:lumMod val="100000"/>
                <a:shade val="100000"/>
              </a:srgbClr>
            </a:gs>
            <a:gs pos="100000">
              <a:srgbClr val="4472C4">
                <a:hueOff val="-2451115"/>
                <a:satOff val="-3409"/>
                <a:lumOff val="-130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dirty="0" err="1">
              <a:solidFill>
                <a:sysClr val="window" lastClr="FFFFFF"/>
              </a:solidFill>
              <a:latin typeface="+mn-lt"/>
              <a:ea typeface="+mn-ea"/>
              <a:cs typeface="+mn-cs"/>
            </a:rPr>
            <a:t>Selectiva</a:t>
          </a:r>
          <a:endParaRPr lang="es-ES" sz="1400" b="0" dirty="0">
            <a:solidFill>
              <a:sysClr val="window" lastClr="FFFFFF"/>
            </a:solidFill>
            <a:latin typeface="+mn-lt"/>
            <a:ea typeface="+mn-ea"/>
            <a:cs typeface="+mn-cs"/>
          </a:endParaRPr>
        </a:p>
      </dgm:t>
    </dgm:pt>
    <dgm:pt modelId="{BD9C9A0A-B041-41A1-ABC6-F7E6B98C2B42}" type="parTrans" cxnId="{B0398E40-C9E3-4638-9776-014CC843CB54}">
      <dgm:prSet/>
      <dgm:spPr/>
      <dgm:t>
        <a:bodyPr/>
        <a:lstStyle/>
        <a:p>
          <a:endParaRPr lang="es-ES" sz="1400" b="0">
            <a:latin typeface="+mn-lt"/>
          </a:endParaRPr>
        </a:p>
      </dgm:t>
    </dgm:pt>
    <dgm:pt modelId="{DEC0D2E9-6C1C-469C-AD3A-F2ECCF318974}" type="sibTrans" cxnId="{B0398E40-C9E3-4638-9776-014CC843CB54}">
      <dgm:prSet/>
      <dgm:spPr/>
      <dgm:t>
        <a:bodyPr/>
        <a:lstStyle/>
        <a:p>
          <a:endParaRPr lang="es-ES" sz="1400" b="0">
            <a:latin typeface="+mn-lt"/>
          </a:endParaRPr>
        </a:p>
      </dgm:t>
    </dgm:pt>
    <dgm:pt modelId="{DCD48D60-2148-4348-81B8-B39938F005B1}">
      <dgm:prSet phldrT="[Texto]" custT="1"/>
      <dgm:spPr>
        <a:xfrm rot="10800000">
          <a:off x="2735649" y="1063847"/>
          <a:ext cx="1169793" cy="1300257"/>
        </a:xfrm>
        <a:prstGeom prst="round2SameRect">
          <a:avLst>
            <a:gd name="adj1" fmla="val 10500"/>
            <a:gd name="adj2" fmla="val 0"/>
          </a:avLst>
        </a:prstGeom>
        <a:gradFill rotWithShape="0">
          <a:gsLst>
            <a:gs pos="0">
              <a:srgbClr val="4472C4">
                <a:hueOff val="-4902230"/>
                <a:satOff val="-6819"/>
                <a:lumOff val="-2615"/>
                <a:alphaOff val="0"/>
                <a:satMod val="103000"/>
                <a:lumMod val="102000"/>
                <a:tint val="94000"/>
              </a:srgbClr>
            </a:gs>
            <a:gs pos="50000">
              <a:srgbClr val="4472C4">
                <a:hueOff val="-4902230"/>
                <a:satOff val="-6819"/>
                <a:lumOff val="-2615"/>
                <a:alphaOff val="0"/>
                <a:satMod val="110000"/>
                <a:lumMod val="100000"/>
                <a:shade val="100000"/>
              </a:srgbClr>
            </a:gs>
            <a:gs pos="100000">
              <a:srgbClr val="4472C4">
                <a:hueOff val="-4902230"/>
                <a:satOff val="-6819"/>
                <a:lumOff val="-261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n-GB" sz="1400" b="0" dirty="0" err="1">
              <a:solidFill>
                <a:sysClr val="window" lastClr="FFFFFF"/>
              </a:solidFill>
              <a:latin typeface="+mn-lt"/>
              <a:ea typeface="+mn-ea"/>
              <a:cs typeface="+mn-cs"/>
            </a:rPr>
            <a:t>Alternante</a:t>
          </a:r>
          <a:r>
            <a:rPr lang="en-GB" sz="1400" b="0" dirty="0">
              <a:solidFill>
                <a:sysClr val="window" lastClr="FFFFFF"/>
              </a:solidFill>
              <a:latin typeface="+mn-lt"/>
              <a:ea typeface="+mn-ea"/>
              <a:cs typeface="+mn-cs"/>
            </a:rPr>
            <a:t> o </a:t>
          </a:r>
          <a:r>
            <a:rPr lang="en-GB" sz="1400" b="0" dirty="0" err="1">
              <a:solidFill>
                <a:sysClr val="window" lastClr="FFFFFF"/>
              </a:solidFill>
              <a:latin typeface="+mn-lt"/>
              <a:ea typeface="+mn-ea"/>
              <a:cs typeface="+mn-cs"/>
            </a:rPr>
            <a:t>dividida</a:t>
          </a:r>
          <a:r>
            <a:rPr lang="en-GB" sz="1400" b="0" dirty="0">
              <a:solidFill>
                <a:sysClr val="window" lastClr="FFFFFF"/>
              </a:solidFill>
              <a:latin typeface="+mn-lt"/>
              <a:ea typeface="+mn-ea"/>
              <a:cs typeface="+mn-cs"/>
            </a:rPr>
            <a:t> </a:t>
          </a:r>
          <a:endParaRPr lang="es-ES" sz="1400" b="0" dirty="0">
            <a:solidFill>
              <a:sysClr val="window" lastClr="FFFFFF"/>
            </a:solidFill>
            <a:latin typeface="+mn-lt"/>
            <a:ea typeface="+mn-ea"/>
            <a:cs typeface="+mn-cs"/>
          </a:endParaRPr>
        </a:p>
      </dgm:t>
    </dgm:pt>
    <dgm:pt modelId="{7EF2589B-1977-4B2D-B496-7B12CBD4806F}" type="parTrans" cxnId="{F252285A-80AD-4D64-A623-9DC2F2520700}">
      <dgm:prSet/>
      <dgm:spPr/>
      <dgm:t>
        <a:bodyPr/>
        <a:lstStyle/>
        <a:p>
          <a:endParaRPr lang="es-ES" sz="1400" b="0">
            <a:latin typeface="+mn-lt"/>
          </a:endParaRPr>
        </a:p>
      </dgm:t>
    </dgm:pt>
    <dgm:pt modelId="{83E609A8-A89A-4885-9FBB-163BAA3CF5A9}" type="sibTrans" cxnId="{F252285A-80AD-4D64-A623-9DC2F2520700}">
      <dgm:prSet/>
      <dgm:spPr/>
      <dgm:t>
        <a:bodyPr/>
        <a:lstStyle/>
        <a:p>
          <a:endParaRPr lang="es-ES" sz="1400" b="0">
            <a:latin typeface="+mn-lt"/>
          </a:endParaRPr>
        </a:p>
      </dgm:t>
    </dgm:pt>
    <dgm:pt modelId="{3BB826C0-35CA-462F-B4ED-B60FCE6D92B4}">
      <dgm:prSet phldrT="[Texto]" custT="1"/>
      <dgm:spPr>
        <a:xfrm rot="10800000">
          <a:off x="4022422" y="1063847"/>
          <a:ext cx="1169793" cy="1300257"/>
        </a:xfrm>
        <a:prstGeom prst="round2SameRect">
          <a:avLst>
            <a:gd name="adj1" fmla="val 10500"/>
            <a:gd name="adj2" fmla="val 0"/>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nchor="ctr" anchorCtr="0"/>
        <a:lstStyle/>
        <a:p>
          <a:r>
            <a:rPr lang="es-ES" sz="1400" b="0" dirty="0">
              <a:solidFill>
                <a:sysClr val="window" lastClr="FFFFFF"/>
              </a:solidFill>
              <a:latin typeface="+mn-lt"/>
              <a:ea typeface="+mn-ea"/>
              <a:cs typeface="+mn-cs"/>
            </a:rPr>
            <a:t>Compleja</a:t>
          </a:r>
        </a:p>
      </dgm:t>
    </dgm:pt>
    <dgm:pt modelId="{D37D7BD8-EEA9-49F2-8FF4-CDE52D85DD08}" type="parTrans" cxnId="{D21939FB-8CC2-42CB-8A8A-271288DED841}">
      <dgm:prSet/>
      <dgm:spPr/>
      <dgm:t>
        <a:bodyPr/>
        <a:lstStyle/>
        <a:p>
          <a:endParaRPr lang="es-ES" sz="1400" b="0">
            <a:latin typeface="+mn-lt"/>
          </a:endParaRPr>
        </a:p>
      </dgm:t>
    </dgm:pt>
    <dgm:pt modelId="{73DBCE48-865F-4A8A-BDA0-1B9D61D7F79A}" type="sibTrans" cxnId="{D21939FB-8CC2-42CB-8A8A-271288DED841}">
      <dgm:prSet/>
      <dgm:spPr/>
      <dgm:t>
        <a:bodyPr/>
        <a:lstStyle/>
        <a:p>
          <a:endParaRPr lang="es-ES" sz="1400" b="0">
            <a:latin typeface="+mn-lt"/>
          </a:endParaRPr>
        </a:p>
      </dgm:t>
    </dgm:pt>
    <dgm:pt modelId="{966FD4C0-A4F9-4AEC-975F-531C856927CC}" type="pres">
      <dgm:prSet presAssocID="{4D720E29-2708-468E-AD71-20D6E47AF6F8}" presName="Name0" presStyleCnt="0">
        <dgm:presLayoutVars>
          <dgm:dir/>
          <dgm:resizeHandles val="exact"/>
        </dgm:presLayoutVars>
      </dgm:prSet>
      <dgm:spPr/>
    </dgm:pt>
    <dgm:pt modelId="{7EDA9909-AD08-4185-8210-D22F5AFE7C47}" type="pres">
      <dgm:prSet presAssocID="{4D720E29-2708-468E-AD71-20D6E47AF6F8}" presName="bkgdShp" presStyleLbl="alignAccFollowNode1" presStyleIdx="0" presStyleCnt="1"/>
      <dgm:spPr>
        <a:xfrm>
          <a:off x="0" y="0"/>
          <a:ext cx="5354320" cy="1063847"/>
        </a:xfrm>
        <a:prstGeom prst="roundRect">
          <a:avLst>
            <a:gd name="adj" fmla="val 10000"/>
          </a:avLst>
        </a:prstGeom>
        <a:solidFill>
          <a:srgbClr val="4472C4">
            <a:tint val="40000"/>
            <a:alpha val="90000"/>
            <a:hueOff val="0"/>
            <a:satOff val="0"/>
            <a:lumOff val="0"/>
            <a:alphaOff val="0"/>
          </a:srgbClr>
        </a:solidFill>
        <a:ln w="6350" cap="flat" cmpd="sng" algn="ctr">
          <a:solidFill>
            <a:srgbClr val="4472C4">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dgm:spPr>
    </dgm:pt>
    <dgm:pt modelId="{E4D2979A-1999-4939-8DDF-338D281BDDFB}" type="pres">
      <dgm:prSet presAssocID="{4D720E29-2708-468E-AD71-20D6E47AF6F8}" presName="linComp" presStyleCnt="0"/>
      <dgm:spPr/>
    </dgm:pt>
    <dgm:pt modelId="{622C96AC-C2CD-4ED0-B7D3-D94DD3722956}" type="pres">
      <dgm:prSet presAssocID="{A6CDA135-7448-4CF9-9937-88F5EE796832}" presName="compNode" presStyleCnt="0"/>
      <dgm:spPr/>
    </dgm:pt>
    <dgm:pt modelId="{E91494F9-54D3-4B5F-88F4-8A75D339DECA}" type="pres">
      <dgm:prSet presAssocID="{A6CDA135-7448-4CF9-9937-88F5EE796832}" presName="node" presStyleLbl="node1" presStyleIdx="0" presStyleCnt="4" custScaleX="111691">
        <dgm:presLayoutVars>
          <dgm:bulletEnabled val="1"/>
        </dgm:presLayoutVars>
      </dgm:prSet>
      <dgm:spPr/>
    </dgm:pt>
    <dgm:pt modelId="{A16A8DF5-2EFA-4911-8B7B-F7BD90FF76A1}" type="pres">
      <dgm:prSet presAssocID="{A6CDA135-7448-4CF9-9937-88F5EE796832}" presName="invisiNode" presStyleLbl="node1" presStyleIdx="0" presStyleCnt="4"/>
      <dgm:spPr/>
    </dgm:pt>
    <dgm:pt modelId="{829E8749-5C45-459C-A4BF-DC6E9B978131}" type="pres">
      <dgm:prSet presAssocID="{A6CDA135-7448-4CF9-9937-88F5EE796832}" presName="imagNode" presStyleLbl="fgImgPlace1" presStyleIdx="0" presStyleCnt="4"/>
      <dgm:spPr>
        <a:xfrm>
          <a:off x="162104" y="141846"/>
          <a:ext cx="1169793" cy="7801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3000" b="-63000"/>
          </a:stretch>
        </a:blipFill>
        <a:ln>
          <a:noFill/>
        </a:ln>
        <a:effectLst/>
        <a:scene3d>
          <a:camera prst="orthographicFront"/>
          <a:lightRig rig="flat" dir="t"/>
        </a:scene3d>
        <a:sp3d z="127000" prstMaterial="plastic">
          <a:bevelT w="88900" h="88900"/>
          <a:bevelB w="88900" h="31750" prst="angle"/>
        </a:sp3d>
      </dgm:spPr>
    </dgm:pt>
    <dgm:pt modelId="{3FCBAE0E-C4D4-4694-9293-A7F29EB24AAC}" type="pres">
      <dgm:prSet presAssocID="{70326C1D-F37D-40BA-93A4-53370F9F894B}" presName="sibTrans" presStyleLbl="sibTrans2D1" presStyleIdx="0" presStyleCnt="0"/>
      <dgm:spPr/>
    </dgm:pt>
    <dgm:pt modelId="{8B7FAB7F-0AD9-4DCE-A647-0DE4522EF4B6}" type="pres">
      <dgm:prSet presAssocID="{DF48E9AA-E44D-4C47-9DD3-879880E5399C}" presName="compNode" presStyleCnt="0"/>
      <dgm:spPr/>
    </dgm:pt>
    <dgm:pt modelId="{C858CEAD-4BF0-4EE2-982E-2D3F7D832FBF}" type="pres">
      <dgm:prSet presAssocID="{DF48E9AA-E44D-4C47-9DD3-879880E5399C}" presName="node" presStyleLbl="node1" presStyleIdx="1" presStyleCnt="4" custScaleX="97493">
        <dgm:presLayoutVars>
          <dgm:bulletEnabled val="1"/>
        </dgm:presLayoutVars>
      </dgm:prSet>
      <dgm:spPr/>
    </dgm:pt>
    <dgm:pt modelId="{7067BD3F-43CF-402F-B57B-22319D9632C9}" type="pres">
      <dgm:prSet presAssocID="{DF48E9AA-E44D-4C47-9DD3-879880E5399C}" presName="invisiNode" presStyleLbl="node1" presStyleIdx="1" presStyleCnt="4"/>
      <dgm:spPr/>
    </dgm:pt>
    <dgm:pt modelId="{FE681411-F7A6-4AEA-B89A-5605E9964C0F}" type="pres">
      <dgm:prSet presAssocID="{DF48E9AA-E44D-4C47-9DD3-879880E5399C}" presName="imagNode" presStyleLbl="fgImgPlace1" presStyleIdx="1" presStyleCnt="4"/>
      <dgm:spPr>
        <a:xfrm>
          <a:off x="1448876" y="141846"/>
          <a:ext cx="1169793" cy="78015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27000" prstMaterial="plastic">
          <a:bevelT w="88900" h="88900"/>
          <a:bevelB w="88900" h="31750" prst="angle"/>
        </a:sp3d>
      </dgm:spPr>
    </dgm:pt>
    <dgm:pt modelId="{C0848B44-C8E8-436A-9C2A-4223B33F348B}" type="pres">
      <dgm:prSet presAssocID="{DEC0D2E9-6C1C-469C-AD3A-F2ECCF318974}" presName="sibTrans" presStyleLbl="sibTrans2D1" presStyleIdx="0" presStyleCnt="0"/>
      <dgm:spPr/>
    </dgm:pt>
    <dgm:pt modelId="{FDFF21A2-9FF4-4D4E-8691-D7286339FA1A}" type="pres">
      <dgm:prSet presAssocID="{DCD48D60-2148-4348-81B8-B39938F005B1}" presName="compNode" presStyleCnt="0"/>
      <dgm:spPr/>
    </dgm:pt>
    <dgm:pt modelId="{B522979A-56D9-4FD2-A73E-964868EF8D6A}" type="pres">
      <dgm:prSet presAssocID="{DCD48D60-2148-4348-81B8-B39938F005B1}" presName="node" presStyleLbl="node1" presStyleIdx="2" presStyleCnt="4">
        <dgm:presLayoutVars>
          <dgm:bulletEnabled val="1"/>
        </dgm:presLayoutVars>
      </dgm:prSet>
      <dgm:spPr/>
    </dgm:pt>
    <dgm:pt modelId="{D1462399-83E8-4A36-ADD9-CFDCF7E631EE}" type="pres">
      <dgm:prSet presAssocID="{DCD48D60-2148-4348-81B8-B39938F005B1}" presName="invisiNode" presStyleLbl="node1" presStyleIdx="2" presStyleCnt="4"/>
      <dgm:spPr/>
    </dgm:pt>
    <dgm:pt modelId="{D3E765D0-CDDC-418A-BF3B-BFEED8D9E68D}" type="pres">
      <dgm:prSet presAssocID="{DCD48D60-2148-4348-81B8-B39938F005B1}" presName="imagNode" presStyleLbl="fgImgPlace1" presStyleIdx="2" presStyleCnt="4"/>
      <dgm:spPr>
        <a:xfrm>
          <a:off x="2735649" y="141846"/>
          <a:ext cx="1169793" cy="78015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gm:spPr>
    </dgm:pt>
    <dgm:pt modelId="{BB4D856D-38BB-4FF7-A9C5-AA6C6BEC36DD}" type="pres">
      <dgm:prSet presAssocID="{83E609A8-A89A-4885-9FBB-163BAA3CF5A9}" presName="sibTrans" presStyleLbl="sibTrans2D1" presStyleIdx="0" presStyleCnt="0"/>
      <dgm:spPr/>
    </dgm:pt>
    <dgm:pt modelId="{D450E8B7-A64E-4B8A-9371-7D56CF835A59}" type="pres">
      <dgm:prSet presAssocID="{3BB826C0-35CA-462F-B4ED-B60FCE6D92B4}" presName="compNode" presStyleCnt="0"/>
      <dgm:spPr/>
    </dgm:pt>
    <dgm:pt modelId="{D4A43025-DA25-4F44-B729-1ABD005E6FB2}" type="pres">
      <dgm:prSet presAssocID="{3BB826C0-35CA-462F-B4ED-B60FCE6D92B4}" presName="node" presStyleLbl="node1" presStyleIdx="3" presStyleCnt="4">
        <dgm:presLayoutVars>
          <dgm:bulletEnabled val="1"/>
        </dgm:presLayoutVars>
      </dgm:prSet>
      <dgm:spPr/>
    </dgm:pt>
    <dgm:pt modelId="{1597123E-E753-4DE6-9378-64754CC2A0FA}" type="pres">
      <dgm:prSet presAssocID="{3BB826C0-35CA-462F-B4ED-B60FCE6D92B4}" presName="invisiNode" presStyleLbl="node1" presStyleIdx="3" presStyleCnt="4"/>
      <dgm:spPr/>
    </dgm:pt>
    <dgm:pt modelId="{DBB3D3AB-58E1-4BA5-90CD-AB50C0816778}" type="pres">
      <dgm:prSet presAssocID="{3BB826C0-35CA-462F-B4ED-B60FCE6D92B4}" presName="imagNode" presStyleLbl="fgImgPlace1" presStyleIdx="3" presStyleCnt="4"/>
      <dgm:spPr>
        <a:xfrm>
          <a:off x="4022422" y="141846"/>
          <a:ext cx="1169793" cy="78015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a:noFill/>
        </a:ln>
        <a:effectLst/>
        <a:scene3d>
          <a:camera prst="orthographicFront"/>
          <a:lightRig rig="flat" dir="t"/>
        </a:scene3d>
        <a:sp3d z="127000" prstMaterial="plastic">
          <a:bevelT w="88900" h="88900"/>
          <a:bevelB w="88900" h="31750" prst="angle"/>
        </a:sp3d>
      </dgm:spPr>
    </dgm:pt>
  </dgm:ptLst>
  <dgm:cxnLst>
    <dgm:cxn modelId="{8DBA9E0A-0D0E-442A-9024-E4575FCB3821}" srcId="{4D720E29-2708-468E-AD71-20D6E47AF6F8}" destId="{A6CDA135-7448-4CF9-9937-88F5EE796832}" srcOrd="0" destOrd="0" parTransId="{858573B1-BFED-4C5C-90AE-D9F6DBDE88B0}" sibTransId="{70326C1D-F37D-40BA-93A4-53370F9F894B}"/>
    <dgm:cxn modelId="{54FBB523-D2B0-49B2-9B53-E0D0B7186FD0}" type="presOf" srcId="{DEC0D2E9-6C1C-469C-AD3A-F2ECCF318974}" destId="{C0848B44-C8E8-436A-9C2A-4223B33F348B}" srcOrd="0" destOrd="0" presId="urn:microsoft.com/office/officeart/2005/8/layout/pList2#1"/>
    <dgm:cxn modelId="{FD23BF29-95EC-4E86-8764-036CE8D179B1}" type="presOf" srcId="{4D720E29-2708-468E-AD71-20D6E47AF6F8}" destId="{966FD4C0-A4F9-4AEC-975F-531C856927CC}" srcOrd="0" destOrd="0" presId="urn:microsoft.com/office/officeart/2005/8/layout/pList2#1"/>
    <dgm:cxn modelId="{B0398E40-C9E3-4638-9776-014CC843CB54}" srcId="{4D720E29-2708-468E-AD71-20D6E47AF6F8}" destId="{DF48E9AA-E44D-4C47-9DD3-879880E5399C}" srcOrd="1" destOrd="0" parTransId="{BD9C9A0A-B041-41A1-ABC6-F7E6B98C2B42}" sibTransId="{DEC0D2E9-6C1C-469C-AD3A-F2ECCF318974}"/>
    <dgm:cxn modelId="{C8668A6C-2A73-4371-9CAF-7FB7C2492A68}" type="presOf" srcId="{3BB826C0-35CA-462F-B4ED-B60FCE6D92B4}" destId="{D4A43025-DA25-4F44-B729-1ABD005E6FB2}" srcOrd="0" destOrd="0" presId="urn:microsoft.com/office/officeart/2005/8/layout/pList2#1"/>
    <dgm:cxn modelId="{F252285A-80AD-4D64-A623-9DC2F2520700}" srcId="{4D720E29-2708-468E-AD71-20D6E47AF6F8}" destId="{DCD48D60-2148-4348-81B8-B39938F005B1}" srcOrd="2" destOrd="0" parTransId="{7EF2589B-1977-4B2D-B496-7B12CBD4806F}" sibTransId="{83E609A8-A89A-4885-9FBB-163BAA3CF5A9}"/>
    <dgm:cxn modelId="{75F5BE8B-10B4-4569-8AB3-B14903ECC723}" type="presOf" srcId="{DF48E9AA-E44D-4C47-9DD3-879880E5399C}" destId="{C858CEAD-4BF0-4EE2-982E-2D3F7D832FBF}" srcOrd="0" destOrd="0" presId="urn:microsoft.com/office/officeart/2005/8/layout/pList2#1"/>
    <dgm:cxn modelId="{BA39A890-C89F-4479-81AA-2F7828C5013C}" type="presOf" srcId="{A6CDA135-7448-4CF9-9937-88F5EE796832}" destId="{E91494F9-54D3-4B5F-88F4-8A75D339DECA}" srcOrd="0" destOrd="0" presId="urn:microsoft.com/office/officeart/2005/8/layout/pList2#1"/>
    <dgm:cxn modelId="{AC5FA195-E5E5-4619-B379-5F881312AC15}" type="presOf" srcId="{70326C1D-F37D-40BA-93A4-53370F9F894B}" destId="{3FCBAE0E-C4D4-4694-9293-A7F29EB24AAC}" srcOrd="0" destOrd="0" presId="urn:microsoft.com/office/officeart/2005/8/layout/pList2#1"/>
    <dgm:cxn modelId="{B3F735D2-E90E-493E-82A8-E8C9A0694E30}" type="presOf" srcId="{83E609A8-A89A-4885-9FBB-163BAA3CF5A9}" destId="{BB4D856D-38BB-4FF7-A9C5-AA6C6BEC36DD}" srcOrd="0" destOrd="0" presId="urn:microsoft.com/office/officeart/2005/8/layout/pList2#1"/>
    <dgm:cxn modelId="{74AD75E2-BFEB-4F97-B1C0-EDD19D57FA3A}" type="presOf" srcId="{DCD48D60-2148-4348-81B8-B39938F005B1}" destId="{B522979A-56D9-4FD2-A73E-964868EF8D6A}" srcOrd="0" destOrd="0" presId="urn:microsoft.com/office/officeart/2005/8/layout/pList2#1"/>
    <dgm:cxn modelId="{D21939FB-8CC2-42CB-8A8A-271288DED841}" srcId="{4D720E29-2708-468E-AD71-20D6E47AF6F8}" destId="{3BB826C0-35CA-462F-B4ED-B60FCE6D92B4}" srcOrd="3" destOrd="0" parTransId="{D37D7BD8-EEA9-49F2-8FF4-CDE52D85DD08}" sibTransId="{73DBCE48-865F-4A8A-BDA0-1B9D61D7F79A}"/>
    <dgm:cxn modelId="{3CEC437C-2C66-49A1-B65D-615115C44136}" type="presParOf" srcId="{966FD4C0-A4F9-4AEC-975F-531C856927CC}" destId="{7EDA9909-AD08-4185-8210-D22F5AFE7C47}" srcOrd="0" destOrd="0" presId="urn:microsoft.com/office/officeart/2005/8/layout/pList2#1"/>
    <dgm:cxn modelId="{C2FE6946-1E1A-4BCD-A3E6-D423AAF9AE5B}" type="presParOf" srcId="{966FD4C0-A4F9-4AEC-975F-531C856927CC}" destId="{E4D2979A-1999-4939-8DDF-338D281BDDFB}" srcOrd="1" destOrd="0" presId="urn:microsoft.com/office/officeart/2005/8/layout/pList2#1"/>
    <dgm:cxn modelId="{78808ABC-DD3F-49E6-80A4-3A058D7212AE}" type="presParOf" srcId="{E4D2979A-1999-4939-8DDF-338D281BDDFB}" destId="{622C96AC-C2CD-4ED0-B7D3-D94DD3722956}" srcOrd="0" destOrd="0" presId="urn:microsoft.com/office/officeart/2005/8/layout/pList2#1"/>
    <dgm:cxn modelId="{E752CEA1-D929-4E34-A9C7-1CEAE99A3ACB}" type="presParOf" srcId="{622C96AC-C2CD-4ED0-B7D3-D94DD3722956}" destId="{E91494F9-54D3-4B5F-88F4-8A75D339DECA}" srcOrd="0" destOrd="0" presId="urn:microsoft.com/office/officeart/2005/8/layout/pList2#1"/>
    <dgm:cxn modelId="{E5076999-96F8-415F-B214-BFFB58608286}" type="presParOf" srcId="{622C96AC-C2CD-4ED0-B7D3-D94DD3722956}" destId="{A16A8DF5-2EFA-4911-8B7B-F7BD90FF76A1}" srcOrd="1" destOrd="0" presId="urn:microsoft.com/office/officeart/2005/8/layout/pList2#1"/>
    <dgm:cxn modelId="{B510D6CE-2A50-4076-85A9-95335071ED16}" type="presParOf" srcId="{622C96AC-C2CD-4ED0-B7D3-D94DD3722956}" destId="{829E8749-5C45-459C-A4BF-DC6E9B978131}" srcOrd="2" destOrd="0" presId="urn:microsoft.com/office/officeart/2005/8/layout/pList2#1"/>
    <dgm:cxn modelId="{3973E47F-7429-4B6D-BDDB-E70502F63794}" type="presParOf" srcId="{E4D2979A-1999-4939-8DDF-338D281BDDFB}" destId="{3FCBAE0E-C4D4-4694-9293-A7F29EB24AAC}" srcOrd="1" destOrd="0" presId="urn:microsoft.com/office/officeart/2005/8/layout/pList2#1"/>
    <dgm:cxn modelId="{364CAE61-4465-4D9E-9B0E-73E174CB6226}" type="presParOf" srcId="{E4D2979A-1999-4939-8DDF-338D281BDDFB}" destId="{8B7FAB7F-0AD9-4DCE-A647-0DE4522EF4B6}" srcOrd="2" destOrd="0" presId="urn:microsoft.com/office/officeart/2005/8/layout/pList2#1"/>
    <dgm:cxn modelId="{D61032EB-1188-44B2-B24F-C0631B0517DE}" type="presParOf" srcId="{8B7FAB7F-0AD9-4DCE-A647-0DE4522EF4B6}" destId="{C858CEAD-4BF0-4EE2-982E-2D3F7D832FBF}" srcOrd="0" destOrd="0" presId="urn:microsoft.com/office/officeart/2005/8/layout/pList2#1"/>
    <dgm:cxn modelId="{583238CC-ADF0-4BB2-8495-8218EA2440B5}" type="presParOf" srcId="{8B7FAB7F-0AD9-4DCE-A647-0DE4522EF4B6}" destId="{7067BD3F-43CF-402F-B57B-22319D9632C9}" srcOrd="1" destOrd="0" presId="urn:microsoft.com/office/officeart/2005/8/layout/pList2#1"/>
    <dgm:cxn modelId="{001045E8-EC1E-4D33-AE6B-9826C047DACC}" type="presParOf" srcId="{8B7FAB7F-0AD9-4DCE-A647-0DE4522EF4B6}" destId="{FE681411-F7A6-4AEA-B89A-5605E9964C0F}" srcOrd="2" destOrd="0" presId="urn:microsoft.com/office/officeart/2005/8/layout/pList2#1"/>
    <dgm:cxn modelId="{190DADB4-B2F1-4BDC-91E7-DCD950369482}" type="presParOf" srcId="{E4D2979A-1999-4939-8DDF-338D281BDDFB}" destId="{C0848B44-C8E8-436A-9C2A-4223B33F348B}" srcOrd="3" destOrd="0" presId="urn:microsoft.com/office/officeart/2005/8/layout/pList2#1"/>
    <dgm:cxn modelId="{28CE5489-5319-4867-B554-57B8AB9A278B}" type="presParOf" srcId="{E4D2979A-1999-4939-8DDF-338D281BDDFB}" destId="{FDFF21A2-9FF4-4D4E-8691-D7286339FA1A}" srcOrd="4" destOrd="0" presId="urn:microsoft.com/office/officeart/2005/8/layout/pList2#1"/>
    <dgm:cxn modelId="{E88F1BFF-AEB2-4B3C-A62D-C68140099AE4}" type="presParOf" srcId="{FDFF21A2-9FF4-4D4E-8691-D7286339FA1A}" destId="{B522979A-56D9-4FD2-A73E-964868EF8D6A}" srcOrd="0" destOrd="0" presId="urn:microsoft.com/office/officeart/2005/8/layout/pList2#1"/>
    <dgm:cxn modelId="{8107C2A4-DE29-4B07-9244-001E9903DBA2}" type="presParOf" srcId="{FDFF21A2-9FF4-4D4E-8691-D7286339FA1A}" destId="{D1462399-83E8-4A36-ADD9-CFDCF7E631EE}" srcOrd="1" destOrd="0" presId="urn:microsoft.com/office/officeart/2005/8/layout/pList2#1"/>
    <dgm:cxn modelId="{7CB3AC03-D103-4252-868D-13765B48377D}" type="presParOf" srcId="{FDFF21A2-9FF4-4D4E-8691-D7286339FA1A}" destId="{D3E765D0-CDDC-418A-BF3B-BFEED8D9E68D}" srcOrd="2" destOrd="0" presId="urn:microsoft.com/office/officeart/2005/8/layout/pList2#1"/>
    <dgm:cxn modelId="{624448E7-9905-46BF-9BBA-D47777E9B0B8}" type="presParOf" srcId="{E4D2979A-1999-4939-8DDF-338D281BDDFB}" destId="{BB4D856D-38BB-4FF7-A9C5-AA6C6BEC36DD}" srcOrd="5" destOrd="0" presId="urn:microsoft.com/office/officeart/2005/8/layout/pList2#1"/>
    <dgm:cxn modelId="{9699C762-3C2A-4DDF-BCFA-072307F8A82D}" type="presParOf" srcId="{E4D2979A-1999-4939-8DDF-338D281BDDFB}" destId="{D450E8B7-A64E-4B8A-9371-7D56CF835A59}" srcOrd="6" destOrd="0" presId="urn:microsoft.com/office/officeart/2005/8/layout/pList2#1"/>
    <dgm:cxn modelId="{236D8A01-685B-430B-9A04-9986991E4A1E}" type="presParOf" srcId="{D450E8B7-A64E-4B8A-9371-7D56CF835A59}" destId="{D4A43025-DA25-4F44-B729-1ABD005E6FB2}" srcOrd="0" destOrd="0" presId="urn:microsoft.com/office/officeart/2005/8/layout/pList2#1"/>
    <dgm:cxn modelId="{16114BBB-0351-452A-A4E3-19C3CE94ECE8}" type="presParOf" srcId="{D450E8B7-A64E-4B8A-9371-7D56CF835A59}" destId="{1597123E-E753-4DE6-9378-64754CC2A0FA}" srcOrd="1" destOrd="0" presId="urn:microsoft.com/office/officeart/2005/8/layout/pList2#1"/>
    <dgm:cxn modelId="{B0C91335-428C-4099-87FA-E61D7995CB87}" type="presParOf" srcId="{D450E8B7-A64E-4B8A-9371-7D56CF835A59}" destId="{DBB3D3AB-58E1-4BA5-90CD-AB50C081677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BA89BA-C09C-4BB0-B1ED-43980DB1866F}" type="doc">
      <dgm:prSet loTypeId="urn:microsoft.com/office/officeart/2005/8/layout/vList4#2" loCatId="list" qsTypeId="urn:microsoft.com/office/officeart/2005/8/quickstyle/3d3" qsCatId="3D" csTypeId="urn:microsoft.com/office/officeart/2005/8/colors/colorful5" csCatId="colorful" phldr="1"/>
      <dgm:spPr/>
      <dgm:t>
        <a:bodyPr/>
        <a:lstStyle/>
        <a:p>
          <a:endParaRPr lang="es-ES"/>
        </a:p>
      </dgm:t>
    </dgm:pt>
    <dgm:pt modelId="{5392D03B-9D86-48B6-AAC3-D685F92335BB}">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Según</a:t>
          </a:r>
          <a:r>
            <a:rPr lang="en-US" sz="1400" b="0" cap="none" spc="0" noProof="0" dirty="0">
              <a:ln w="0"/>
              <a:solidFill>
                <a:srgbClr val="ED7D31">
                  <a:lumMod val="50000"/>
                </a:srgbClr>
              </a:solidFill>
              <a:effectLst/>
              <a:latin typeface="Calibri"/>
              <a:ea typeface="+mn-ea"/>
              <a:cs typeface="+mn-cs"/>
            </a:rPr>
            <a:t> </a:t>
          </a:r>
          <a:r>
            <a:rPr lang="en-US" sz="1400" b="0" cap="none" spc="0" noProof="0" dirty="0" err="1">
              <a:ln w="0"/>
              <a:solidFill>
                <a:srgbClr val="ED7D31">
                  <a:lumMod val="50000"/>
                </a:srgbClr>
              </a:solidFill>
              <a:effectLst/>
              <a:latin typeface="Calibri"/>
              <a:ea typeface="+mn-ea"/>
              <a:cs typeface="+mn-cs"/>
            </a:rPr>
            <a:t>su</a:t>
          </a:r>
          <a:r>
            <a:rPr lang="en-US" sz="1400" b="0" cap="none" spc="0" noProof="0" dirty="0">
              <a:ln w="0"/>
              <a:solidFill>
                <a:srgbClr val="ED7D31">
                  <a:lumMod val="50000"/>
                </a:srgbClr>
              </a:solidFill>
              <a:effectLst/>
              <a:latin typeface="Calibri"/>
              <a:ea typeface="+mn-ea"/>
              <a:cs typeface="+mn-cs"/>
            </a:rPr>
            <a:t> </a:t>
          </a:r>
          <a:r>
            <a:rPr lang="en-US" sz="1400" b="0" cap="none" spc="0" noProof="0" dirty="0" err="1">
              <a:ln w="0"/>
              <a:solidFill>
                <a:srgbClr val="ED7D31">
                  <a:lumMod val="50000"/>
                </a:srgbClr>
              </a:solidFill>
              <a:effectLst/>
              <a:latin typeface="Calibri"/>
              <a:ea typeface="+mn-ea"/>
              <a:cs typeface="+mn-cs"/>
            </a:rPr>
            <a:t>naturaleza</a:t>
          </a:r>
          <a:endParaRPr lang="en-US" sz="1400" b="0" cap="none" spc="0" noProof="0" dirty="0">
            <a:ln w="0"/>
            <a:solidFill>
              <a:srgbClr val="ED7D31">
                <a:lumMod val="50000"/>
              </a:srgbClr>
            </a:solidFill>
            <a:effectLst/>
            <a:latin typeface="Calibri"/>
            <a:ea typeface="+mn-ea"/>
            <a:cs typeface="+mn-cs"/>
          </a:endParaRPr>
        </a:p>
      </dgm:t>
    </dgm:pt>
    <dgm:pt modelId="{95546C92-8334-4D85-BA62-06F7CAA567E8}" type="parTrans" cxnId="{0AF7B6A9-6D81-45DB-B187-90689136FB1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C895FBD-DB34-4FBE-BEE8-9AF3780DBC62}" type="sibTrans" cxnId="{0AF7B6A9-6D81-45DB-B187-90689136FB1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F11F402-3F8C-4400-AB29-F8D95CF39507}">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Verbal</a:t>
          </a:r>
        </a:p>
      </dgm:t>
    </dgm:pt>
    <dgm:pt modelId="{BCD7F371-066E-4018-A144-466F66F43CF1}" type="parTrans" cxnId="{E8E0E0BC-AA60-4FF4-A8A1-CEEAA59385F3}">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863E810-A6DF-4370-96DB-886374104000}" type="sibTrans" cxnId="{E8E0E0BC-AA60-4FF4-A8A1-CEEAA59385F3}">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7EE41AB-2998-47F9-803F-AF3D7E28E990}">
      <dgm:prSet phldrT="[Texto]" custT="1"/>
      <dgm:spPr>
        <a:xfrm>
          <a:off x="0" y="0"/>
          <a:ext cx="3161030" cy="615998"/>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No verbal</a:t>
          </a:r>
        </a:p>
      </dgm:t>
    </dgm:pt>
    <dgm:pt modelId="{D6067E0A-AD7C-47A0-AAEB-F0163B1E83D1}" type="parTrans" cxnId="{8274F7EA-B08E-4730-9F84-FB5CDD42CAC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3BC57B3B-257D-4721-9844-1D68C275421C}" type="sibTrans" cxnId="{8274F7EA-B08E-4730-9F84-FB5CDD42CAC5}">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FE99401-63F5-4871-AB1C-5657871727DE}">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Según</a:t>
          </a:r>
          <a:r>
            <a:rPr lang="en-US" sz="1400" b="0" cap="none" spc="0" noProof="0" dirty="0">
              <a:ln w="0"/>
              <a:solidFill>
                <a:srgbClr val="ED7D31">
                  <a:lumMod val="50000"/>
                </a:srgbClr>
              </a:solidFill>
              <a:effectLst/>
              <a:latin typeface="Calibri"/>
              <a:ea typeface="+mn-ea"/>
              <a:cs typeface="+mn-cs"/>
            </a:rPr>
            <a:t> el </a:t>
          </a:r>
          <a:r>
            <a:rPr lang="en-US" sz="1400" b="0" cap="none" spc="0" noProof="0" dirty="0" err="1">
              <a:ln w="0"/>
              <a:solidFill>
                <a:srgbClr val="ED7D31">
                  <a:lumMod val="50000"/>
                </a:srgbClr>
              </a:solidFill>
              <a:effectLst/>
              <a:latin typeface="Calibri"/>
              <a:ea typeface="+mn-ea"/>
              <a:cs typeface="+mn-cs"/>
            </a:rPr>
            <a:t>tipo</a:t>
          </a:r>
          <a:endParaRPr lang="en-US" sz="1400" b="0" cap="none" spc="0" noProof="0" dirty="0">
            <a:ln w="0"/>
            <a:solidFill>
              <a:srgbClr val="ED7D31">
                <a:lumMod val="50000"/>
              </a:srgbClr>
            </a:solidFill>
            <a:effectLst/>
            <a:latin typeface="Calibri"/>
            <a:ea typeface="+mn-ea"/>
            <a:cs typeface="+mn-cs"/>
          </a:endParaRPr>
        </a:p>
      </dgm:t>
    </dgm:pt>
    <dgm:pt modelId="{5E76A7E2-CE80-4002-A7F1-3B7B969E8701}" type="parTrans" cxnId="{B26AB94E-8ACC-406C-902B-F43C46B4951A}">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B069F4F-059B-4227-BFDF-A7EC9E9EC7E5}" type="sibTrans" cxnId="{B26AB94E-8ACC-406C-902B-F43C46B4951A}">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8F7F7F30-1379-4BD7-802F-9BB3F3FF635A}">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Semantica</a:t>
          </a:r>
          <a:r>
            <a:rPr lang="en-US" sz="1400" b="0" cap="none" spc="0" noProof="0" dirty="0">
              <a:ln w="0"/>
              <a:solidFill>
                <a:srgbClr val="ED7D31">
                  <a:lumMod val="50000"/>
                </a:srgbClr>
              </a:solidFill>
              <a:effectLst/>
              <a:latin typeface="Calibri"/>
              <a:ea typeface="+mn-ea"/>
              <a:cs typeface="+mn-cs"/>
            </a:rPr>
            <a:t> (impersonal)</a:t>
          </a:r>
        </a:p>
      </dgm:t>
    </dgm:pt>
    <dgm:pt modelId="{476E912B-F455-41BC-BFF2-D4E4FF592AFD}" type="parTrans" cxnId="{3D9E53F4-660C-4F87-BD88-8BAABF15B958}">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C22B298-4E10-40DF-AFC5-DB81526D85C9}" type="sibTrans" cxnId="{3D9E53F4-660C-4F87-BD88-8BAABF15B958}">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4BD6DA6-0F6A-4356-91F4-6DE72EB51AAD}">
      <dgm:prSet phldrT="[Texto]" custT="1"/>
      <dgm:spPr>
        <a:xfrm>
          <a:off x="0" y="677598"/>
          <a:ext cx="3161030" cy="615998"/>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Episodica</a:t>
          </a:r>
          <a:r>
            <a:rPr lang="en-US" sz="1400" b="0" cap="none" spc="0" noProof="0" dirty="0">
              <a:ln w="0"/>
              <a:solidFill>
                <a:srgbClr val="ED7D31">
                  <a:lumMod val="50000"/>
                </a:srgbClr>
              </a:solidFill>
              <a:effectLst/>
              <a:latin typeface="Calibri"/>
              <a:ea typeface="+mn-ea"/>
              <a:cs typeface="+mn-cs"/>
            </a:rPr>
            <a:t> (</a:t>
          </a:r>
          <a:r>
            <a:rPr lang="en-US" sz="1400" b="0" cap="none" spc="0" noProof="0" dirty="0" err="1">
              <a:ln w="0"/>
              <a:solidFill>
                <a:srgbClr val="ED7D31">
                  <a:lumMod val="50000"/>
                </a:srgbClr>
              </a:solidFill>
              <a:effectLst/>
              <a:latin typeface="Calibri"/>
              <a:ea typeface="+mn-ea"/>
              <a:cs typeface="+mn-cs"/>
            </a:rPr>
            <a:t>autobiográfica</a:t>
          </a:r>
          <a:r>
            <a:rPr lang="en-US" sz="1400" b="0" cap="none" spc="0" noProof="0" dirty="0">
              <a:ln w="0"/>
              <a:solidFill>
                <a:srgbClr val="ED7D31">
                  <a:lumMod val="50000"/>
                </a:srgbClr>
              </a:solidFill>
              <a:effectLst/>
              <a:latin typeface="Calibri"/>
              <a:ea typeface="+mn-ea"/>
              <a:cs typeface="+mn-cs"/>
            </a:rPr>
            <a:t>)</a:t>
          </a:r>
        </a:p>
      </dgm:t>
    </dgm:pt>
    <dgm:pt modelId="{4F357001-D78A-4920-9A8F-81723D8212C1}" type="parTrans" cxnId="{26A65333-C5D0-4E1C-9073-6998C045A8B2}">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99E916E0-79B9-41B0-A268-C4DB99DA4BB8}" type="sibTrans" cxnId="{26A65333-C5D0-4E1C-9073-6998C045A8B2}">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E817634-D0B7-4937-9516-C7BCCC6547DA}">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Según</a:t>
          </a:r>
          <a:r>
            <a:rPr lang="en-US" sz="1400" b="0" cap="none" spc="0" noProof="0" dirty="0">
              <a:ln w="0"/>
              <a:solidFill>
                <a:srgbClr val="ED7D31">
                  <a:lumMod val="50000"/>
                </a:srgbClr>
              </a:solidFill>
              <a:effectLst/>
              <a:latin typeface="Calibri"/>
              <a:ea typeface="+mn-ea"/>
              <a:cs typeface="+mn-cs"/>
            </a:rPr>
            <a:t> el </a:t>
          </a:r>
          <a:r>
            <a:rPr lang="en-US" sz="1400" b="0" cap="none" spc="0" noProof="0" dirty="0" err="1">
              <a:ln w="0"/>
              <a:solidFill>
                <a:srgbClr val="ED7D31">
                  <a:lumMod val="50000"/>
                </a:srgbClr>
              </a:solidFill>
              <a:effectLst/>
              <a:latin typeface="Calibri"/>
              <a:ea typeface="+mn-ea"/>
              <a:cs typeface="+mn-cs"/>
            </a:rPr>
            <a:t>método</a:t>
          </a:r>
          <a:r>
            <a:rPr lang="en-US" sz="1400" b="0" cap="none" spc="0" noProof="0" dirty="0">
              <a:ln w="0"/>
              <a:solidFill>
                <a:srgbClr val="ED7D31">
                  <a:lumMod val="50000"/>
                </a:srgbClr>
              </a:solidFill>
              <a:effectLst/>
              <a:latin typeface="Calibri"/>
              <a:ea typeface="+mn-ea"/>
              <a:cs typeface="+mn-cs"/>
            </a:rPr>
            <a:t> de </a:t>
          </a:r>
          <a:r>
            <a:rPr lang="en-US" sz="1400" b="0" cap="none" spc="0" noProof="0" dirty="0" err="1">
              <a:ln w="0"/>
              <a:solidFill>
                <a:srgbClr val="ED7D31">
                  <a:lumMod val="50000"/>
                </a:srgbClr>
              </a:solidFill>
              <a:effectLst/>
              <a:latin typeface="Calibri"/>
              <a:ea typeface="+mn-ea"/>
              <a:cs typeface="+mn-cs"/>
            </a:rPr>
            <a:t>acceso</a:t>
          </a:r>
          <a:endParaRPr lang="en-US" sz="1400" b="0" cap="none" spc="0" noProof="0" dirty="0">
            <a:ln w="0"/>
            <a:solidFill>
              <a:srgbClr val="ED7D31">
                <a:lumMod val="50000"/>
              </a:srgbClr>
            </a:solidFill>
            <a:effectLst/>
            <a:latin typeface="Calibri"/>
            <a:ea typeface="+mn-ea"/>
            <a:cs typeface="+mn-cs"/>
          </a:endParaRPr>
        </a:p>
      </dgm:t>
    </dgm:pt>
    <dgm:pt modelId="{39E062E2-D518-4FE8-BB01-45C8A13A260F}" type="parTrans" cxnId="{1F7F51A8-063A-4AB9-A240-2BF1F9EB424F}">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EE35C558-8E78-4B84-A2A8-B790A5930CD3}" type="sibTrans" cxnId="{1F7F51A8-063A-4AB9-A240-2BF1F9EB424F}">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D6D4997E-991A-4C23-A00F-4DC58F6B7C48}">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Explicita</a:t>
          </a:r>
          <a:r>
            <a:rPr lang="en-US" sz="1400" b="0" cap="none" spc="0" noProof="0" dirty="0">
              <a:ln w="0"/>
              <a:solidFill>
                <a:srgbClr val="ED7D31">
                  <a:lumMod val="50000"/>
                </a:srgbClr>
              </a:solidFill>
              <a:effectLst/>
              <a:latin typeface="Calibri"/>
              <a:ea typeface="+mn-ea"/>
              <a:cs typeface="+mn-cs"/>
            </a:rPr>
            <a:t> o </a:t>
          </a:r>
          <a:r>
            <a:rPr lang="en-US" sz="1400" b="0" cap="none" spc="0" noProof="0" dirty="0" err="1">
              <a:ln w="0"/>
              <a:solidFill>
                <a:srgbClr val="ED7D31">
                  <a:lumMod val="50000"/>
                </a:srgbClr>
              </a:solidFill>
              <a:effectLst/>
              <a:latin typeface="Calibri"/>
              <a:ea typeface="+mn-ea"/>
              <a:cs typeface="+mn-cs"/>
            </a:rPr>
            <a:t>declarativa</a:t>
          </a:r>
          <a:endParaRPr lang="en-US" sz="1400" b="0" cap="none" spc="0" noProof="0" dirty="0">
            <a:ln w="0"/>
            <a:solidFill>
              <a:srgbClr val="ED7D31">
                <a:lumMod val="50000"/>
              </a:srgbClr>
            </a:solidFill>
            <a:effectLst/>
            <a:latin typeface="Calibri"/>
            <a:ea typeface="+mn-ea"/>
            <a:cs typeface="+mn-cs"/>
          </a:endParaRPr>
        </a:p>
      </dgm:t>
    </dgm:pt>
    <dgm:pt modelId="{E3715EEB-B2E2-46AC-A0E6-C34A7EFC5BC1}" type="parTrans" cxnId="{1EBC97AB-D956-4A51-B674-69AD299A5669}">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BCCB6F0-F9C7-4A5F-BC18-D32D10CF0B3D}" type="sibTrans" cxnId="{1EBC97AB-D956-4A51-B674-69AD299A5669}">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1EB690BC-0296-40A5-A9DC-B799661083C6}">
      <dgm:prSet phldrT="[Texto]" custT="1"/>
      <dgm:spPr>
        <a:xfrm>
          <a:off x="0" y="1355197"/>
          <a:ext cx="3161030" cy="615998"/>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Implicita</a:t>
          </a:r>
          <a:r>
            <a:rPr lang="en-US" sz="1400" b="0" cap="none" spc="0" noProof="0" dirty="0">
              <a:ln w="0"/>
              <a:solidFill>
                <a:srgbClr val="ED7D31">
                  <a:lumMod val="50000"/>
                </a:srgbClr>
              </a:solidFill>
              <a:effectLst/>
              <a:latin typeface="Calibri"/>
              <a:ea typeface="+mn-ea"/>
              <a:cs typeface="+mn-cs"/>
            </a:rPr>
            <a:t> o </a:t>
          </a:r>
          <a:r>
            <a:rPr lang="en-US" sz="1400" b="0" cap="none" spc="0" noProof="0" dirty="0" err="1">
              <a:ln w="0"/>
              <a:solidFill>
                <a:srgbClr val="ED7D31">
                  <a:lumMod val="50000"/>
                </a:srgbClr>
              </a:solidFill>
              <a:effectLst/>
              <a:latin typeface="Calibri"/>
              <a:ea typeface="+mn-ea"/>
              <a:cs typeface="+mn-cs"/>
            </a:rPr>
            <a:t>procesal</a:t>
          </a:r>
          <a:endParaRPr lang="en-US" sz="1400" b="0" cap="none" spc="0" noProof="0" dirty="0">
            <a:ln w="0"/>
            <a:solidFill>
              <a:srgbClr val="ED7D31">
                <a:lumMod val="50000"/>
              </a:srgbClr>
            </a:solidFill>
            <a:effectLst/>
            <a:latin typeface="Calibri"/>
            <a:ea typeface="+mn-ea"/>
            <a:cs typeface="+mn-cs"/>
          </a:endParaRPr>
        </a:p>
      </dgm:t>
    </dgm:pt>
    <dgm:pt modelId="{C5076D19-704B-473E-B59D-B92CE8A69C74}" type="parTrans" cxnId="{A4AB1248-1A5B-4E6D-8192-E380E1C6876B}">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01B757C7-7968-4A5A-BBCE-77E172BEC706}" type="sibTrans" cxnId="{A4AB1248-1A5B-4E6D-8192-E380E1C6876B}">
      <dgm:prSet/>
      <dgm:spPr/>
      <dgm:t>
        <a:bodyPr/>
        <a:lstStyle/>
        <a:p>
          <a:pPr>
            <a:lnSpc>
              <a:spcPct val="100000"/>
            </a:lnSpc>
            <a:spcBef>
              <a:spcPts val="0"/>
            </a:spcBef>
            <a:spcAft>
              <a:spcPts val="0"/>
            </a:spcAft>
          </a:pPr>
          <a:endParaRPr lang="es-ES" sz="1400" b="0" cap="none" spc="0">
            <a:ln w="0"/>
            <a:solidFill>
              <a:schemeClr val="accent2">
                <a:lumMod val="50000"/>
              </a:schemeClr>
            </a:solidFill>
            <a:effectLst/>
          </a:endParaRPr>
        </a:p>
      </dgm:t>
    </dgm:pt>
    <dgm:pt modelId="{7BC063B1-2B9C-4625-9B4C-35E0C12C34B4}">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Según</a:t>
          </a:r>
          <a:r>
            <a:rPr lang="en-US" sz="1400" b="0" cap="none" spc="0" noProof="0" dirty="0">
              <a:ln w="0"/>
              <a:solidFill>
                <a:srgbClr val="ED7D31">
                  <a:lumMod val="50000"/>
                </a:srgbClr>
              </a:solidFill>
              <a:effectLst/>
              <a:latin typeface="Calibri"/>
              <a:ea typeface="+mn-ea"/>
              <a:cs typeface="+mn-cs"/>
            </a:rPr>
            <a:t> </a:t>
          </a:r>
          <a:r>
            <a:rPr lang="en-US" sz="1400" b="0" cap="none" spc="0" noProof="0" dirty="0" err="1">
              <a:ln w="0"/>
              <a:solidFill>
                <a:srgbClr val="ED7D31">
                  <a:lumMod val="50000"/>
                </a:srgbClr>
              </a:solidFill>
              <a:effectLst/>
              <a:latin typeface="Calibri"/>
              <a:ea typeface="+mn-ea"/>
              <a:cs typeface="+mn-cs"/>
            </a:rPr>
            <a:t>su</a:t>
          </a:r>
          <a:r>
            <a:rPr lang="en-US" sz="1400" b="0" cap="none" spc="0" noProof="0" dirty="0">
              <a:ln w="0"/>
              <a:solidFill>
                <a:srgbClr val="ED7D31">
                  <a:lumMod val="50000"/>
                </a:srgbClr>
              </a:solidFill>
              <a:effectLst/>
              <a:latin typeface="Calibri"/>
              <a:ea typeface="+mn-ea"/>
              <a:cs typeface="+mn-cs"/>
            </a:rPr>
            <a:t> </a:t>
          </a:r>
          <a:r>
            <a:rPr lang="en-US" sz="1400" b="0" cap="none" spc="0" noProof="0" dirty="0" err="1">
              <a:ln w="0"/>
              <a:solidFill>
                <a:srgbClr val="ED7D31">
                  <a:lumMod val="50000"/>
                </a:srgbClr>
              </a:solidFill>
              <a:effectLst/>
              <a:latin typeface="Calibri"/>
              <a:ea typeface="+mn-ea"/>
              <a:cs typeface="+mn-cs"/>
            </a:rPr>
            <a:t>modalidad</a:t>
          </a:r>
          <a:r>
            <a:rPr lang="en-US" sz="1400" b="0" cap="none" spc="0" noProof="0" dirty="0">
              <a:ln w="0"/>
              <a:solidFill>
                <a:srgbClr val="ED7D31">
                  <a:lumMod val="50000"/>
                </a:srgbClr>
              </a:solidFill>
              <a:effectLst/>
              <a:latin typeface="Calibri"/>
              <a:ea typeface="+mn-ea"/>
              <a:cs typeface="+mn-cs"/>
            </a:rPr>
            <a:t> de </a:t>
          </a:r>
          <a:r>
            <a:rPr lang="en-US" sz="1400" b="0" cap="none" spc="0" noProof="0" dirty="0" err="1">
              <a:ln w="0"/>
              <a:solidFill>
                <a:srgbClr val="ED7D31">
                  <a:lumMod val="50000"/>
                </a:srgbClr>
              </a:solidFill>
              <a:effectLst/>
              <a:latin typeface="Calibri"/>
              <a:ea typeface="+mn-ea"/>
              <a:cs typeface="+mn-cs"/>
            </a:rPr>
            <a:t>acceso</a:t>
          </a:r>
          <a:endParaRPr lang="en-US" sz="1400" b="0" cap="none" spc="0" noProof="0" dirty="0">
            <a:ln w="0"/>
            <a:solidFill>
              <a:srgbClr val="ED7D31">
                <a:lumMod val="50000"/>
              </a:srgbClr>
            </a:solidFill>
            <a:effectLst/>
            <a:latin typeface="Calibri"/>
            <a:ea typeface="+mn-ea"/>
            <a:cs typeface="+mn-cs"/>
          </a:endParaRPr>
        </a:p>
      </dgm:t>
    </dgm:pt>
    <dgm:pt modelId="{EFE78880-08B4-408D-A32F-5F2D72A8A42D}" type="parTrans" cxnId="{9F63A1E5-4210-4687-9354-A716FE0E1857}">
      <dgm:prSet/>
      <dgm:spPr/>
      <dgm:t>
        <a:bodyPr/>
        <a:lstStyle/>
        <a:p>
          <a:pPr>
            <a:lnSpc>
              <a:spcPct val="100000"/>
            </a:lnSpc>
            <a:spcBef>
              <a:spcPts val="0"/>
            </a:spcBef>
            <a:spcAft>
              <a:spcPts val="0"/>
            </a:spcAft>
          </a:pPr>
          <a:endParaRPr lang="es-ES" sz="1400" b="0">
            <a:effectLst/>
          </a:endParaRPr>
        </a:p>
      </dgm:t>
    </dgm:pt>
    <dgm:pt modelId="{F998A834-92E3-484F-A438-FCEADAA27B3A}" type="sibTrans" cxnId="{9F63A1E5-4210-4687-9354-A716FE0E1857}">
      <dgm:prSet/>
      <dgm:spPr/>
      <dgm:t>
        <a:bodyPr/>
        <a:lstStyle/>
        <a:p>
          <a:pPr>
            <a:lnSpc>
              <a:spcPct val="100000"/>
            </a:lnSpc>
            <a:spcBef>
              <a:spcPts val="0"/>
            </a:spcBef>
            <a:spcAft>
              <a:spcPts val="0"/>
            </a:spcAft>
          </a:pPr>
          <a:endParaRPr lang="es-ES" sz="1400" b="0">
            <a:effectLst/>
          </a:endParaRPr>
        </a:p>
      </dgm:t>
    </dgm:pt>
    <dgm:pt modelId="{9E9446E8-40ED-4A01-88BF-4251657087B9}">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Tipo de canal sensorial</a:t>
          </a:r>
        </a:p>
      </dgm:t>
    </dgm:pt>
    <dgm:pt modelId="{4247620D-11B6-4D9E-9331-D3AD88DFDFE0}" type="parTrans" cxnId="{2FC0B157-8933-4E0D-B438-26B6501A10B8}">
      <dgm:prSet/>
      <dgm:spPr/>
      <dgm:t>
        <a:bodyPr/>
        <a:lstStyle/>
        <a:p>
          <a:pPr>
            <a:lnSpc>
              <a:spcPct val="100000"/>
            </a:lnSpc>
            <a:spcBef>
              <a:spcPts val="0"/>
            </a:spcBef>
            <a:spcAft>
              <a:spcPts val="0"/>
            </a:spcAft>
          </a:pPr>
          <a:endParaRPr lang="es-ES" sz="1400" b="0">
            <a:effectLst/>
          </a:endParaRPr>
        </a:p>
      </dgm:t>
    </dgm:pt>
    <dgm:pt modelId="{5D11CB9D-AAC4-4985-AEF6-A74F48B56611}" type="sibTrans" cxnId="{2FC0B157-8933-4E0D-B438-26B6501A10B8}">
      <dgm:prSet/>
      <dgm:spPr/>
      <dgm:t>
        <a:bodyPr/>
        <a:lstStyle/>
        <a:p>
          <a:pPr>
            <a:lnSpc>
              <a:spcPct val="100000"/>
            </a:lnSpc>
            <a:spcBef>
              <a:spcPts val="0"/>
            </a:spcBef>
            <a:spcAft>
              <a:spcPts val="0"/>
            </a:spcAft>
          </a:pPr>
          <a:endParaRPr lang="es-ES" sz="1400" b="0">
            <a:effectLst/>
          </a:endParaRPr>
        </a:p>
      </dgm:t>
    </dgm:pt>
    <dgm:pt modelId="{8A508D69-8E5D-4BFD-8E69-0130D0C39CD2}">
      <dgm:prSet phldrT="[Texto]" custT="1"/>
      <dgm:spPr>
        <a:xfrm>
          <a:off x="0" y="2032796"/>
          <a:ext cx="3161030" cy="615998"/>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a:ln w="0"/>
              <a:solidFill>
                <a:srgbClr val="ED7D31">
                  <a:lumMod val="50000"/>
                </a:srgbClr>
              </a:solidFill>
              <a:effectLst/>
              <a:latin typeface="Calibri"/>
              <a:ea typeface="+mn-ea"/>
              <a:cs typeface="+mn-cs"/>
            </a:rPr>
            <a:t>Tipo de  </a:t>
          </a:r>
          <a:r>
            <a:rPr lang="en-US" sz="1400" b="0" cap="none" spc="0" noProof="0" dirty="0" err="1">
              <a:ln w="0"/>
              <a:solidFill>
                <a:srgbClr val="ED7D31">
                  <a:lumMod val="50000"/>
                </a:srgbClr>
              </a:solidFill>
              <a:effectLst/>
              <a:latin typeface="Calibri"/>
              <a:ea typeface="+mn-ea"/>
              <a:cs typeface="+mn-cs"/>
            </a:rPr>
            <a:t>tarea</a:t>
          </a:r>
          <a:endParaRPr lang="en-US" sz="1400" b="0" cap="none" spc="0" noProof="0" dirty="0">
            <a:ln w="0"/>
            <a:solidFill>
              <a:srgbClr val="ED7D31">
                <a:lumMod val="50000"/>
              </a:srgbClr>
            </a:solidFill>
            <a:effectLst/>
            <a:latin typeface="Calibri"/>
            <a:ea typeface="+mn-ea"/>
            <a:cs typeface="+mn-cs"/>
          </a:endParaRPr>
        </a:p>
      </dgm:t>
    </dgm:pt>
    <dgm:pt modelId="{307462CF-C374-464D-8865-61BA4654689F}" type="parTrans" cxnId="{499E29B4-0C93-4C29-BEF5-410CB8AB6372}">
      <dgm:prSet/>
      <dgm:spPr/>
      <dgm:t>
        <a:bodyPr/>
        <a:lstStyle/>
        <a:p>
          <a:pPr>
            <a:lnSpc>
              <a:spcPct val="100000"/>
            </a:lnSpc>
            <a:spcBef>
              <a:spcPts val="0"/>
            </a:spcBef>
            <a:spcAft>
              <a:spcPts val="0"/>
            </a:spcAft>
          </a:pPr>
          <a:endParaRPr lang="es-ES" sz="1400" b="0">
            <a:effectLst/>
          </a:endParaRPr>
        </a:p>
      </dgm:t>
    </dgm:pt>
    <dgm:pt modelId="{BF3AC50F-2CE1-4942-B681-C740C0A500A3}" type="sibTrans" cxnId="{499E29B4-0C93-4C29-BEF5-410CB8AB6372}">
      <dgm:prSet/>
      <dgm:spPr/>
      <dgm:t>
        <a:bodyPr/>
        <a:lstStyle/>
        <a:p>
          <a:pPr>
            <a:lnSpc>
              <a:spcPct val="100000"/>
            </a:lnSpc>
            <a:spcBef>
              <a:spcPts val="0"/>
            </a:spcBef>
            <a:spcAft>
              <a:spcPts val="0"/>
            </a:spcAft>
          </a:pPr>
          <a:endParaRPr lang="es-ES" sz="1400" b="0">
            <a:effectLst/>
          </a:endParaRPr>
        </a:p>
      </dgm:t>
    </dgm:pt>
    <dgm:pt modelId="{343E0AB1-7C89-4186-904A-78EA7C8A82C1}">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Según</a:t>
          </a:r>
          <a:r>
            <a:rPr lang="en-US" sz="1400" b="0" cap="none" spc="0" noProof="0" dirty="0">
              <a:ln w="0"/>
              <a:solidFill>
                <a:srgbClr val="ED7D31">
                  <a:lumMod val="50000"/>
                </a:srgbClr>
              </a:solidFill>
              <a:effectLst/>
              <a:latin typeface="Calibri"/>
              <a:ea typeface="+mn-ea"/>
              <a:cs typeface="+mn-cs"/>
            </a:rPr>
            <a:t> el </a:t>
          </a:r>
          <a:r>
            <a:rPr lang="en-US" sz="1400" b="0" cap="none" spc="0" noProof="0" dirty="0" err="1">
              <a:ln w="0"/>
              <a:solidFill>
                <a:srgbClr val="ED7D31">
                  <a:lumMod val="50000"/>
                </a:srgbClr>
              </a:solidFill>
              <a:effectLst/>
              <a:latin typeface="Calibri"/>
              <a:ea typeface="+mn-ea"/>
              <a:cs typeface="+mn-cs"/>
            </a:rPr>
            <a:t>tiempo</a:t>
          </a:r>
          <a:r>
            <a:rPr lang="en-US" sz="1400" b="0" cap="none" spc="0" noProof="0" dirty="0">
              <a:ln w="0"/>
              <a:solidFill>
                <a:srgbClr val="ED7D31">
                  <a:lumMod val="50000"/>
                </a:srgbClr>
              </a:solidFill>
              <a:effectLst/>
              <a:latin typeface="Calibri"/>
              <a:ea typeface="+mn-ea"/>
              <a:cs typeface="+mn-cs"/>
            </a:rPr>
            <a:t> de </a:t>
          </a:r>
          <a:r>
            <a:rPr lang="en-US" sz="1400" b="0" cap="none" spc="0" noProof="0" dirty="0" err="1">
              <a:ln w="0"/>
              <a:solidFill>
                <a:srgbClr val="ED7D31">
                  <a:lumMod val="50000"/>
                </a:srgbClr>
              </a:solidFill>
              <a:effectLst/>
              <a:latin typeface="Calibri"/>
              <a:ea typeface="+mn-ea"/>
              <a:cs typeface="+mn-cs"/>
            </a:rPr>
            <a:t>recuperación</a:t>
          </a:r>
          <a:r>
            <a:rPr lang="en-US" sz="1400" b="0" cap="none" spc="0" noProof="0" dirty="0">
              <a:ln w="0"/>
              <a:solidFill>
                <a:srgbClr val="ED7D31">
                  <a:lumMod val="50000"/>
                </a:srgbClr>
              </a:solidFill>
              <a:effectLst/>
              <a:latin typeface="Calibri"/>
              <a:ea typeface="+mn-ea"/>
              <a:cs typeface="+mn-cs"/>
            </a:rPr>
            <a:t> de </a:t>
          </a:r>
          <a:r>
            <a:rPr lang="en-US" sz="1400" b="0" cap="none" spc="0" noProof="0" dirty="0" err="1">
              <a:ln w="0"/>
              <a:solidFill>
                <a:srgbClr val="ED7D31">
                  <a:lumMod val="50000"/>
                </a:srgbClr>
              </a:solidFill>
              <a:effectLst/>
              <a:latin typeface="Calibri"/>
              <a:ea typeface="+mn-ea"/>
              <a:cs typeface="+mn-cs"/>
            </a:rPr>
            <a:t>información</a:t>
          </a:r>
          <a:r>
            <a:rPr lang="en-US" sz="1400" b="0" cap="none" spc="0" noProof="0" dirty="0">
              <a:ln w="0"/>
              <a:solidFill>
                <a:srgbClr val="ED7D31">
                  <a:lumMod val="50000"/>
                </a:srgbClr>
              </a:solidFill>
              <a:effectLst/>
              <a:latin typeface="Calibri"/>
              <a:ea typeface="+mn-ea"/>
              <a:cs typeface="+mn-cs"/>
            </a:rPr>
            <a:t>:</a:t>
          </a:r>
        </a:p>
      </dgm:t>
    </dgm:pt>
    <dgm:pt modelId="{507579BA-B2B6-4FFB-9FC3-A37278D04E68}" type="sibTrans" cxnId="{9D3BBC72-48A1-425C-B42C-659AC9964A2F}">
      <dgm:prSet/>
      <dgm:spPr/>
      <dgm:t>
        <a:bodyPr/>
        <a:lstStyle/>
        <a:p>
          <a:pPr>
            <a:lnSpc>
              <a:spcPct val="100000"/>
            </a:lnSpc>
            <a:spcBef>
              <a:spcPts val="0"/>
            </a:spcBef>
            <a:spcAft>
              <a:spcPts val="0"/>
            </a:spcAft>
          </a:pPr>
          <a:endParaRPr lang="es-ES" sz="1400" b="0">
            <a:effectLst/>
          </a:endParaRPr>
        </a:p>
      </dgm:t>
    </dgm:pt>
    <dgm:pt modelId="{8C96259C-7A2F-41B2-80FE-26209E28F10F}" type="parTrans" cxnId="{9D3BBC72-48A1-425C-B42C-659AC9964A2F}">
      <dgm:prSet/>
      <dgm:spPr/>
      <dgm:t>
        <a:bodyPr/>
        <a:lstStyle/>
        <a:p>
          <a:pPr>
            <a:lnSpc>
              <a:spcPct val="100000"/>
            </a:lnSpc>
            <a:spcBef>
              <a:spcPts val="0"/>
            </a:spcBef>
            <a:spcAft>
              <a:spcPts val="0"/>
            </a:spcAft>
          </a:pPr>
          <a:endParaRPr lang="es-ES" sz="1400" b="0">
            <a:effectLst/>
          </a:endParaRPr>
        </a:p>
      </dgm:t>
    </dgm:pt>
    <dgm:pt modelId="{469FB9C6-4DFD-47C9-A932-1C038073C8AC}">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Inmediata</a:t>
          </a:r>
          <a:r>
            <a:rPr lang="en-US" sz="1400" b="0" cap="none" spc="0" noProof="0" dirty="0">
              <a:ln w="0"/>
              <a:solidFill>
                <a:srgbClr val="ED7D31">
                  <a:lumMod val="50000"/>
                </a:srgbClr>
              </a:solidFill>
              <a:effectLst/>
              <a:latin typeface="Calibri"/>
              <a:ea typeface="+mn-ea"/>
              <a:cs typeface="+mn-cs"/>
            </a:rPr>
            <a:t> o a </a:t>
          </a:r>
          <a:r>
            <a:rPr lang="en-US" sz="1400" b="0" cap="none" spc="0" noProof="0" dirty="0" err="1">
              <a:ln w="0"/>
              <a:solidFill>
                <a:srgbClr val="ED7D31">
                  <a:lumMod val="50000"/>
                </a:srgbClr>
              </a:solidFill>
              <a:effectLst/>
              <a:latin typeface="Calibri"/>
              <a:ea typeface="+mn-ea"/>
              <a:cs typeface="+mn-cs"/>
            </a:rPr>
            <a:t>corto</a:t>
          </a:r>
          <a:r>
            <a:rPr lang="en-US" sz="1400" b="0" cap="none" spc="0" noProof="0" dirty="0">
              <a:ln w="0"/>
              <a:solidFill>
                <a:srgbClr val="ED7D31">
                  <a:lumMod val="50000"/>
                </a:srgbClr>
              </a:solidFill>
              <a:effectLst/>
              <a:latin typeface="Calibri"/>
              <a:ea typeface="+mn-ea"/>
              <a:cs typeface="+mn-cs"/>
            </a:rPr>
            <a:t> </a:t>
          </a:r>
          <a:r>
            <a:rPr lang="en-US" sz="1400" b="0" cap="none" spc="0" noProof="0" dirty="0" err="1">
              <a:ln w="0"/>
              <a:solidFill>
                <a:srgbClr val="ED7D31">
                  <a:lumMod val="50000"/>
                </a:srgbClr>
              </a:solidFill>
              <a:effectLst/>
              <a:latin typeface="Calibri"/>
              <a:ea typeface="+mn-ea"/>
              <a:cs typeface="+mn-cs"/>
            </a:rPr>
            <a:t>plazo</a:t>
          </a:r>
          <a:endParaRPr lang="en-US" sz="1400" b="0" cap="none" spc="0" noProof="0" dirty="0">
            <a:ln w="0"/>
            <a:solidFill>
              <a:srgbClr val="ED7D31">
                <a:lumMod val="50000"/>
              </a:srgbClr>
            </a:solidFill>
            <a:effectLst/>
            <a:latin typeface="Calibri"/>
            <a:ea typeface="+mn-ea"/>
            <a:cs typeface="+mn-cs"/>
          </a:endParaRPr>
        </a:p>
      </dgm:t>
    </dgm:pt>
    <dgm:pt modelId="{5D93390C-6157-43CB-89E4-C27DEF0B14B3}" type="parTrans" cxnId="{FD643123-31EA-4A7D-9332-1DC4F9ADD2EE}">
      <dgm:prSet/>
      <dgm:spPr/>
      <dgm:t>
        <a:bodyPr/>
        <a:lstStyle/>
        <a:p>
          <a:pPr>
            <a:lnSpc>
              <a:spcPct val="100000"/>
            </a:lnSpc>
            <a:spcBef>
              <a:spcPts val="0"/>
            </a:spcBef>
            <a:spcAft>
              <a:spcPts val="0"/>
            </a:spcAft>
          </a:pPr>
          <a:endParaRPr lang="es-ES" sz="1400" b="0">
            <a:effectLst/>
          </a:endParaRPr>
        </a:p>
      </dgm:t>
    </dgm:pt>
    <dgm:pt modelId="{D2C78C17-ACF4-4658-B10A-0D58D2B43D41}" type="sibTrans" cxnId="{FD643123-31EA-4A7D-9332-1DC4F9ADD2EE}">
      <dgm:prSet/>
      <dgm:spPr/>
      <dgm:t>
        <a:bodyPr/>
        <a:lstStyle/>
        <a:p>
          <a:pPr>
            <a:lnSpc>
              <a:spcPct val="100000"/>
            </a:lnSpc>
            <a:spcBef>
              <a:spcPts val="0"/>
            </a:spcBef>
            <a:spcAft>
              <a:spcPts val="0"/>
            </a:spcAft>
          </a:pPr>
          <a:endParaRPr lang="es-ES" sz="1400" b="0">
            <a:effectLst/>
          </a:endParaRPr>
        </a:p>
      </dgm:t>
    </dgm:pt>
    <dgm:pt modelId="{0C096582-72EC-4B0D-8C09-F94C255905DD}">
      <dgm:prSet phldrT="[Texto]" custT="1"/>
      <dgm:spPr>
        <a:xfrm>
          <a:off x="0" y="2710395"/>
          <a:ext cx="3161030" cy="615998"/>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nSpc>
              <a:spcPct val="100000"/>
            </a:lnSpc>
            <a:spcBef>
              <a:spcPts val="0"/>
            </a:spcBef>
            <a:spcAft>
              <a:spcPts val="0"/>
            </a:spcAft>
          </a:pPr>
          <a:r>
            <a:rPr lang="en-US" sz="1400" b="0" cap="none" spc="0" noProof="0" dirty="0" err="1">
              <a:ln w="0"/>
              <a:solidFill>
                <a:srgbClr val="ED7D31">
                  <a:lumMod val="50000"/>
                </a:srgbClr>
              </a:solidFill>
              <a:effectLst/>
              <a:latin typeface="Calibri"/>
              <a:ea typeface="+mn-ea"/>
              <a:cs typeface="+mn-cs"/>
            </a:rPr>
            <a:t>Demorada</a:t>
          </a:r>
          <a:r>
            <a:rPr lang="en-US" sz="1400" b="0" cap="none" spc="0" noProof="0" dirty="0">
              <a:ln w="0"/>
              <a:solidFill>
                <a:srgbClr val="ED7D31">
                  <a:lumMod val="50000"/>
                </a:srgbClr>
              </a:solidFill>
              <a:effectLst/>
              <a:latin typeface="Calibri"/>
              <a:ea typeface="+mn-ea"/>
              <a:cs typeface="+mn-cs"/>
            </a:rPr>
            <a:t> o a largo </a:t>
          </a:r>
          <a:r>
            <a:rPr lang="en-US" sz="1400" b="0" cap="none" spc="0" noProof="0" dirty="0" err="1">
              <a:ln w="0"/>
              <a:solidFill>
                <a:srgbClr val="ED7D31">
                  <a:lumMod val="50000"/>
                </a:srgbClr>
              </a:solidFill>
              <a:effectLst/>
              <a:latin typeface="Calibri"/>
              <a:ea typeface="+mn-ea"/>
              <a:cs typeface="+mn-cs"/>
            </a:rPr>
            <a:t>plazo</a:t>
          </a:r>
          <a:endParaRPr lang="en-US" sz="1400" b="0" cap="none" spc="0" noProof="0" dirty="0">
            <a:ln w="0"/>
            <a:solidFill>
              <a:srgbClr val="ED7D31">
                <a:lumMod val="50000"/>
              </a:srgbClr>
            </a:solidFill>
            <a:effectLst/>
            <a:latin typeface="Calibri"/>
            <a:ea typeface="+mn-ea"/>
            <a:cs typeface="+mn-cs"/>
          </a:endParaRPr>
        </a:p>
      </dgm:t>
    </dgm:pt>
    <dgm:pt modelId="{65B59366-7DF2-49F4-B480-8403EC25D843}" type="parTrans" cxnId="{22B73EB5-109A-4271-AE23-F7DD362C35AB}">
      <dgm:prSet/>
      <dgm:spPr/>
      <dgm:t>
        <a:bodyPr/>
        <a:lstStyle/>
        <a:p>
          <a:pPr>
            <a:lnSpc>
              <a:spcPct val="100000"/>
            </a:lnSpc>
            <a:spcBef>
              <a:spcPts val="0"/>
            </a:spcBef>
            <a:spcAft>
              <a:spcPts val="0"/>
            </a:spcAft>
          </a:pPr>
          <a:endParaRPr lang="es-ES" sz="1400" b="0">
            <a:effectLst/>
          </a:endParaRPr>
        </a:p>
      </dgm:t>
    </dgm:pt>
    <dgm:pt modelId="{3950AA58-1297-457A-8E30-5F9BE594E713}" type="sibTrans" cxnId="{22B73EB5-109A-4271-AE23-F7DD362C35AB}">
      <dgm:prSet/>
      <dgm:spPr/>
      <dgm:t>
        <a:bodyPr/>
        <a:lstStyle/>
        <a:p>
          <a:pPr>
            <a:lnSpc>
              <a:spcPct val="100000"/>
            </a:lnSpc>
            <a:spcBef>
              <a:spcPts val="0"/>
            </a:spcBef>
            <a:spcAft>
              <a:spcPts val="0"/>
            </a:spcAft>
          </a:pPr>
          <a:endParaRPr lang="es-ES" sz="1400" b="0">
            <a:effectLst/>
          </a:endParaRPr>
        </a:p>
      </dgm:t>
    </dgm:pt>
    <dgm:pt modelId="{D06429FB-7240-48C2-99F3-9D84DDFB0C79}" type="pres">
      <dgm:prSet presAssocID="{9FBA89BA-C09C-4BB0-B1ED-43980DB1866F}" presName="linear" presStyleCnt="0">
        <dgm:presLayoutVars>
          <dgm:dir/>
          <dgm:resizeHandles val="exact"/>
        </dgm:presLayoutVars>
      </dgm:prSet>
      <dgm:spPr/>
    </dgm:pt>
    <dgm:pt modelId="{45988943-DDE7-49DB-9A7F-217C73ECF663}" type="pres">
      <dgm:prSet presAssocID="{5392D03B-9D86-48B6-AAC3-D685F92335BB}" presName="comp" presStyleCnt="0"/>
      <dgm:spPr/>
    </dgm:pt>
    <dgm:pt modelId="{4FAC259E-A0F6-49DE-AE08-8E509043EB78}" type="pres">
      <dgm:prSet presAssocID="{5392D03B-9D86-48B6-AAC3-D685F92335BB}" presName="box" presStyleLbl="node1" presStyleIdx="0" presStyleCnt="5"/>
      <dgm:spPr/>
    </dgm:pt>
    <dgm:pt modelId="{4706EFE4-B99D-41B5-B94F-95957589AD5E}" type="pres">
      <dgm:prSet presAssocID="{5392D03B-9D86-48B6-AAC3-D685F92335BB}" presName="img" presStyleLbl="fgImgPlace1" presStyleIdx="0" presStyleCnt="5"/>
      <dgm:spPr>
        <a:xfrm>
          <a:off x="61599" y="61599"/>
          <a:ext cx="632206" cy="4927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518AB936-E474-49D5-BCE1-8BF79DEE728C}" type="pres">
      <dgm:prSet presAssocID="{5392D03B-9D86-48B6-AAC3-D685F92335BB}" presName="text" presStyleLbl="node1" presStyleIdx="0" presStyleCnt="5">
        <dgm:presLayoutVars>
          <dgm:bulletEnabled val="1"/>
        </dgm:presLayoutVars>
      </dgm:prSet>
      <dgm:spPr/>
    </dgm:pt>
    <dgm:pt modelId="{FC44738F-A378-46F8-99F6-6B53AEED9BEC}" type="pres">
      <dgm:prSet presAssocID="{DC895FBD-DB34-4FBE-BEE8-9AF3780DBC62}" presName="spacer" presStyleCnt="0"/>
      <dgm:spPr/>
    </dgm:pt>
    <dgm:pt modelId="{616E14EA-4284-4960-A6A7-D169D198A291}" type="pres">
      <dgm:prSet presAssocID="{1FE99401-63F5-4871-AB1C-5657871727DE}" presName="comp" presStyleCnt="0"/>
      <dgm:spPr/>
    </dgm:pt>
    <dgm:pt modelId="{FF8BE311-4B8B-4B00-8000-F773F7E9A6C1}" type="pres">
      <dgm:prSet presAssocID="{1FE99401-63F5-4871-AB1C-5657871727DE}" presName="box" presStyleLbl="node1" presStyleIdx="1" presStyleCnt="5"/>
      <dgm:spPr/>
    </dgm:pt>
    <dgm:pt modelId="{92630BE9-EE80-40D7-9722-CA9382BC5F44}" type="pres">
      <dgm:prSet presAssocID="{1FE99401-63F5-4871-AB1C-5657871727DE}" presName="img" presStyleLbl="fgImgPlace1" presStyleIdx="1" presStyleCnt="5"/>
      <dgm:spPr>
        <a:xfrm>
          <a:off x="61599" y="739198"/>
          <a:ext cx="632206" cy="4927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F8FA7FD-D0CE-4AE8-9DA1-4EE76DE6B211}" type="pres">
      <dgm:prSet presAssocID="{1FE99401-63F5-4871-AB1C-5657871727DE}" presName="text" presStyleLbl="node1" presStyleIdx="1" presStyleCnt="5">
        <dgm:presLayoutVars>
          <dgm:bulletEnabled val="1"/>
        </dgm:presLayoutVars>
      </dgm:prSet>
      <dgm:spPr/>
    </dgm:pt>
    <dgm:pt modelId="{D2E70676-E647-452F-975B-AA00198A0309}" type="pres">
      <dgm:prSet presAssocID="{9B069F4F-059B-4227-BFDF-A7EC9E9EC7E5}" presName="spacer" presStyleCnt="0"/>
      <dgm:spPr/>
    </dgm:pt>
    <dgm:pt modelId="{69FA3FF4-5EBC-4487-BDF3-E6077C0BB4CA}" type="pres">
      <dgm:prSet presAssocID="{DE817634-D0B7-4937-9516-C7BCCC6547DA}" presName="comp" presStyleCnt="0"/>
      <dgm:spPr/>
    </dgm:pt>
    <dgm:pt modelId="{22D8F89F-0BA8-400F-90DA-D325AEA4996C}" type="pres">
      <dgm:prSet presAssocID="{DE817634-D0B7-4937-9516-C7BCCC6547DA}" presName="box" presStyleLbl="node1" presStyleIdx="2" presStyleCnt="5"/>
      <dgm:spPr/>
    </dgm:pt>
    <dgm:pt modelId="{AD945B3B-5DBE-4CD4-9D9B-2DD12EB29054}" type="pres">
      <dgm:prSet presAssocID="{DE817634-D0B7-4937-9516-C7BCCC6547DA}" presName="img" presStyleLbl="fgImgPlace1" presStyleIdx="2" presStyleCnt="5"/>
      <dgm:spPr>
        <a:xfrm>
          <a:off x="61599" y="1416797"/>
          <a:ext cx="632206" cy="4927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C058083B-D0C6-4119-B3CE-1EAA80CA35E5}" type="pres">
      <dgm:prSet presAssocID="{DE817634-D0B7-4937-9516-C7BCCC6547DA}" presName="text" presStyleLbl="node1" presStyleIdx="2" presStyleCnt="5">
        <dgm:presLayoutVars>
          <dgm:bulletEnabled val="1"/>
        </dgm:presLayoutVars>
      </dgm:prSet>
      <dgm:spPr/>
    </dgm:pt>
    <dgm:pt modelId="{0321AD49-D90C-4489-965A-12B9D58F190A}" type="pres">
      <dgm:prSet presAssocID="{EE35C558-8E78-4B84-A2A8-B790A5930CD3}" presName="spacer" presStyleCnt="0"/>
      <dgm:spPr/>
    </dgm:pt>
    <dgm:pt modelId="{149EF10A-3E32-41FA-AAFE-106C73633523}" type="pres">
      <dgm:prSet presAssocID="{7BC063B1-2B9C-4625-9B4C-35E0C12C34B4}" presName="comp" presStyleCnt="0"/>
      <dgm:spPr/>
    </dgm:pt>
    <dgm:pt modelId="{90C5E59C-2349-46D7-9BB4-D27089884F5E}" type="pres">
      <dgm:prSet presAssocID="{7BC063B1-2B9C-4625-9B4C-35E0C12C34B4}" presName="box" presStyleLbl="node1" presStyleIdx="3" presStyleCnt="5"/>
      <dgm:spPr/>
    </dgm:pt>
    <dgm:pt modelId="{C8EB0141-3A00-4C3D-A050-02BEE6E45C19}" type="pres">
      <dgm:prSet presAssocID="{7BC063B1-2B9C-4625-9B4C-35E0C12C34B4}" presName="img" presStyleLbl="fgImgPlace1" presStyleIdx="3" presStyleCnt="5"/>
      <dgm:spPr>
        <a:xfrm>
          <a:off x="61599" y="2094396"/>
          <a:ext cx="632206" cy="49279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5EC3A53E-065E-4626-A4F2-AC4D5AE749D0}" type="pres">
      <dgm:prSet presAssocID="{7BC063B1-2B9C-4625-9B4C-35E0C12C34B4}" presName="text" presStyleLbl="node1" presStyleIdx="3" presStyleCnt="5">
        <dgm:presLayoutVars>
          <dgm:bulletEnabled val="1"/>
        </dgm:presLayoutVars>
      </dgm:prSet>
      <dgm:spPr/>
    </dgm:pt>
    <dgm:pt modelId="{8E33575F-AADD-48E3-8636-08B0001223D3}" type="pres">
      <dgm:prSet presAssocID="{F998A834-92E3-484F-A438-FCEADAA27B3A}" presName="spacer" presStyleCnt="0"/>
      <dgm:spPr/>
    </dgm:pt>
    <dgm:pt modelId="{0D06B94C-6FBF-4F0D-B5C1-6434E990AB48}" type="pres">
      <dgm:prSet presAssocID="{343E0AB1-7C89-4186-904A-78EA7C8A82C1}" presName="comp" presStyleCnt="0"/>
      <dgm:spPr/>
    </dgm:pt>
    <dgm:pt modelId="{C6B6EDC2-B5F5-469B-BFF4-D1CA1A384FDD}" type="pres">
      <dgm:prSet presAssocID="{343E0AB1-7C89-4186-904A-78EA7C8A82C1}" presName="box" presStyleLbl="node1" presStyleIdx="4" presStyleCnt="5"/>
      <dgm:spPr/>
    </dgm:pt>
    <dgm:pt modelId="{706B91B6-8166-4C73-A7D4-CB2C90243DFA}" type="pres">
      <dgm:prSet presAssocID="{343E0AB1-7C89-4186-904A-78EA7C8A82C1}" presName="img" presStyleLbl="fgImgPlace1" presStyleIdx="4" presStyleCnt="5"/>
      <dgm:spPr>
        <a:xfrm>
          <a:off x="61599" y="2771995"/>
          <a:ext cx="632206" cy="49279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43CFE65-942D-437C-B087-9C9E7A223FB7}" type="pres">
      <dgm:prSet presAssocID="{343E0AB1-7C89-4186-904A-78EA7C8A82C1}" presName="text" presStyleLbl="node1" presStyleIdx="4" presStyleCnt="5">
        <dgm:presLayoutVars>
          <dgm:bulletEnabled val="1"/>
        </dgm:presLayoutVars>
      </dgm:prSet>
      <dgm:spPr/>
    </dgm:pt>
  </dgm:ptLst>
  <dgm:cxnLst>
    <dgm:cxn modelId="{03029905-A6A6-4DF2-B5EE-699CBB4634F7}" type="presOf" srcId="{DE817634-D0B7-4937-9516-C7BCCC6547DA}" destId="{C058083B-D0C6-4119-B3CE-1EAA80CA35E5}" srcOrd="1" destOrd="0" presId="urn:microsoft.com/office/officeart/2005/8/layout/vList4#2"/>
    <dgm:cxn modelId="{64AFD509-DFC5-4D02-92A8-6D055403F61D}" type="presOf" srcId="{1EB690BC-0296-40A5-A9DC-B799661083C6}" destId="{22D8F89F-0BA8-400F-90DA-D325AEA4996C}" srcOrd="0" destOrd="2" presId="urn:microsoft.com/office/officeart/2005/8/layout/vList4#2"/>
    <dgm:cxn modelId="{5A71220D-5E58-4680-8109-36539ECE326F}" type="presOf" srcId="{DE817634-D0B7-4937-9516-C7BCCC6547DA}" destId="{22D8F89F-0BA8-400F-90DA-D325AEA4996C}" srcOrd="0" destOrd="0" presId="urn:microsoft.com/office/officeart/2005/8/layout/vList4#2"/>
    <dgm:cxn modelId="{81C3C213-1088-461F-9C70-ECCFDAD5CE94}" type="presOf" srcId="{469FB9C6-4DFD-47C9-A932-1C038073C8AC}" destId="{C6B6EDC2-B5F5-469B-BFF4-D1CA1A384FDD}" srcOrd="0" destOrd="1" presId="urn:microsoft.com/office/officeart/2005/8/layout/vList4#2"/>
    <dgm:cxn modelId="{F899B122-F70D-41E2-8023-C9ADCA3B7493}" type="presOf" srcId="{1FE99401-63F5-4871-AB1C-5657871727DE}" destId="{EF8FA7FD-D0CE-4AE8-9DA1-4EE76DE6B211}" srcOrd="1" destOrd="0" presId="urn:microsoft.com/office/officeart/2005/8/layout/vList4#2"/>
    <dgm:cxn modelId="{FD643123-31EA-4A7D-9332-1DC4F9ADD2EE}" srcId="{343E0AB1-7C89-4186-904A-78EA7C8A82C1}" destId="{469FB9C6-4DFD-47C9-A932-1C038073C8AC}" srcOrd="0" destOrd="0" parTransId="{5D93390C-6157-43CB-89E4-C27DEF0B14B3}" sibTransId="{D2C78C17-ACF4-4658-B10A-0D58D2B43D41}"/>
    <dgm:cxn modelId="{0C310329-F5EF-4F5F-9534-0E5DA624FBB1}" type="presOf" srcId="{469FB9C6-4DFD-47C9-A932-1C038073C8AC}" destId="{843CFE65-942D-437C-B087-9C9E7A223FB7}" srcOrd="1" destOrd="1" presId="urn:microsoft.com/office/officeart/2005/8/layout/vList4#2"/>
    <dgm:cxn modelId="{151ACE30-2DD0-4306-9308-D08F106D826B}" type="presOf" srcId="{7BC063B1-2B9C-4625-9B4C-35E0C12C34B4}" destId="{5EC3A53E-065E-4626-A4F2-AC4D5AE749D0}" srcOrd="1" destOrd="0" presId="urn:microsoft.com/office/officeart/2005/8/layout/vList4#2"/>
    <dgm:cxn modelId="{AB0E5133-3CA3-4684-AC02-7816351F1440}" type="presOf" srcId="{343E0AB1-7C89-4186-904A-78EA7C8A82C1}" destId="{843CFE65-942D-437C-B087-9C9E7A223FB7}" srcOrd="1" destOrd="0" presId="urn:microsoft.com/office/officeart/2005/8/layout/vList4#2"/>
    <dgm:cxn modelId="{26A65333-C5D0-4E1C-9073-6998C045A8B2}" srcId="{1FE99401-63F5-4871-AB1C-5657871727DE}" destId="{94BD6DA6-0F6A-4356-91F4-6DE72EB51AAD}" srcOrd="1" destOrd="0" parTransId="{4F357001-D78A-4920-9A8F-81723D8212C1}" sibTransId="{99E916E0-79B9-41B0-A268-C4DB99DA4BB8}"/>
    <dgm:cxn modelId="{E4E5FB3F-A81A-419A-B213-E343495F066F}" type="presOf" srcId="{17EE41AB-2998-47F9-803F-AF3D7E28E990}" destId="{518AB936-E474-49D5-BCE1-8BF79DEE728C}" srcOrd="1" destOrd="2" presId="urn:microsoft.com/office/officeart/2005/8/layout/vList4#2"/>
    <dgm:cxn modelId="{CDF8C960-B8D3-465D-BA98-8304943F9112}" type="presOf" srcId="{8A508D69-8E5D-4BFD-8E69-0130D0C39CD2}" destId="{5EC3A53E-065E-4626-A4F2-AC4D5AE749D0}" srcOrd="1" destOrd="2" presId="urn:microsoft.com/office/officeart/2005/8/layout/vList4#2"/>
    <dgm:cxn modelId="{92120541-72E0-4E62-9274-AEA3527FF6E3}" type="presOf" srcId="{0C096582-72EC-4B0D-8C09-F94C255905DD}" destId="{843CFE65-942D-437C-B087-9C9E7A223FB7}" srcOrd="1" destOrd="2" presId="urn:microsoft.com/office/officeart/2005/8/layout/vList4#2"/>
    <dgm:cxn modelId="{F46B8145-F97B-4503-9698-38DA2873586E}" type="presOf" srcId="{94BD6DA6-0F6A-4356-91F4-6DE72EB51AAD}" destId="{EF8FA7FD-D0CE-4AE8-9DA1-4EE76DE6B211}" srcOrd="1" destOrd="2" presId="urn:microsoft.com/office/officeart/2005/8/layout/vList4#2"/>
    <dgm:cxn modelId="{A4AB1248-1A5B-4E6D-8192-E380E1C6876B}" srcId="{DE817634-D0B7-4937-9516-C7BCCC6547DA}" destId="{1EB690BC-0296-40A5-A9DC-B799661083C6}" srcOrd="1" destOrd="0" parTransId="{C5076D19-704B-473E-B59D-B92CE8A69C74}" sibTransId="{01B757C7-7968-4A5A-BBCE-77E172BEC706}"/>
    <dgm:cxn modelId="{B26AB94E-8ACC-406C-902B-F43C46B4951A}" srcId="{9FBA89BA-C09C-4BB0-B1ED-43980DB1866F}" destId="{1FE99401-63F5-4871-AB1C-5657871727DE}" srcOrd="1" destOrd="0" parTransId="{5E76A7E2-CE80-4002-A7F1-3B7B969E8701}" sibTransId="{9B069F4F-059B-4227-BFDF-A7EC9E9EC7E5}"/>
    <dgm:cxn modelId="{9D3BBC72-48A1-425C-B42C-659AC9964A2F}" srcId="{9FBA89BA-C09C-4BB0-B1ED-43980DB1866F}" destId="{343E0AB1-7C89-4186-904A-78EA7C8A82C1}" srcOrd="4" destOrd="0" parTransId="{8C96259C-7A2F-41B2-80FE-26209E28F10F}" sibTransId="{507579BA-B2B6-4FFB-9FC3-A37278D04E68}"/>
    <dgm:cxn modelId="{EFB31873-79A4-4C4E-A79B-925776B75348}" type="presOf" srcId="{8F7F7F30-1379-4BD7-802F-9BB3F3FF635A}" destId="{EF8FA7FD-D0CE-4AE8-9DA1-4EE76DE6B211}" srcOrd="1" destOrd="1" presId="urn:microsoft.com/office/officeart/2005/8/layout/vList4#2"/>
    <dgm:cxn modelId="{A1BDD576-7267-45D0-A305-71E22623CCBD}" type="presOf" srcId="{5392D03B-9D86-48B6-AAC3-D685F92335BB}" destId="{4FAC259E-A0F6-49DE-AE08-8E509043EB78}" srcOrd="0" destOrd="0" presId="urn:microsoft.com/office/officeart/2005/8/layout/vList4#2"/>
    <dgm:cxn modelId="{2FC0B157-8933-4E0D-B438-26B6501A10B8}" srcId="{7BC063B1-2B9C-4625-9B4C-35E0C12C34B4}" destId="{9E9446E8-40ED-4A01-88BF-4251657087B9}" srcOrd="0" destOrd="0" parTransId="{4247620D-11B6-4D9E-9331-D3AD88DFDFE0}" sibTransId="{5D11CB9D-AAC4-4985-AEF6-A74F48B56611}"/>
    <dgm:cxn modelId="{C9A5757C-D0D9-4DDB-A2AB-DE44837D72DE}" type="presOf" srcId="{1FE99401-63F5-4871-AB1C-5657871727DE}" destId="{FF8BE311-4B8B-4B00-8000-F773F7E9A6C1}" srcOrd="0" destOrd="0" presId="urn:microsoft.com/office/officeart/2005/8/layout/vList4#2"/>
    <dgm:cxn modelId="{4106698F-5998-405E-878A-8D8E8A3CABC0}" type="presOf" srcId="{8F7F7F30-1379-4BD7-802F-9BB3F3FF635A}" destId="{FF8BE311-4B8B-4B00-8000-F773F7E9A6C1}" srcOrd="0" destOrd="1" presId="urn:microsoft.com/office/officeart/2005/8/layout/vList4#2"/>
    <dgm:cxn modelId="{8E6B23A3-6EB1-4A40-B230-0EB6CFF6AC11}" type="presOf" srcId="{5392D03B-9D86-48B6-AAC3-D685F92335BB}" destId="{518AB936-E474-49D5-BCE1-8BF79DEE728C}" srcOrd="1" destOrd="0" presId="urn:microsoft.com/office/officeart/2005/8/layout/vList4#2"/>
    <dgm:cxn modelId="{CF74DFA4-8A71-4A35-BC11-10FF1DD77C1C}" type="presOf" srcId="{8A508D69-8E5D-4BFD-8E69-0130D0C39CD2}" destId="{90C5E59C-2349-46D7-9BB4-D27089884F5E}" srcOrd="0" destOrd="2" presId="urn:microsoft.com/office/officeart/2005/8/layout/vList4#2"/>
    <dgm:cxn modelId="{1F7F51A8-063A-4AB9-A240-2BF1F9EB424F}" srcId="{9FBA89BA-C09C-4BB0-B1ED-43980DB1866F}" destId="{DE817634-D0B7-4937-9516-C7BCCC6547DA}" srcOrd="2" destOrd="0" parTransId="{39E062E2-D518-4FE8-BB01-45C8A13A260F}" sibTransId="{EE35C558-8E78-4B84-A2A8-B790A5930CD3}"/>
    <dgm:cxn modelId="{0AF7B6A9-6D81-45DB-B187-90689136FB15}" srcId="{9FBA89BA-C09C-4BB0-B1ED-43980DB1866F}" destId="{5392D03B-9D86-48B6-AAC3-D685F92335BB}" srcOrd="0" destOrd="0" parTransId="{95546C92-8334-4D85-BA62-06F7CAA567E8}" sibTransId="{DC895FBD-DB34-4FBE-BEE8-9AF3780DBC62}"/>
    <dgm:cxn modelId="{1EBC97AB-D956-4A51-B674-69AD299A5669}" srcId="{DE817634-D0B7-4937-9516-C7BCCC6547DA}" destId="{D6D4997E-991A-4C23-A00F-4DC58F6B7C48}" srcOrd="0" destOrd="0" parTransId="{E3715EEB-B2E2-46AC-A0E6-C34A7EFC5BC1}" sibTransId="{0BCCB6F0-F9C7-4A5F-BC18-D32D10CF0B3D}"/>
    <dgm:cxn modelId="{6B47D7B3-6C68-4951-B9EC-79033E8C596A}" type="presOf" srcId="{0F11F402-3F8C-4400-AB29-F8D95CF39507}" destId="{4FAC259E-A0F6-49DE-AE08-8E509043EB78}" srcOrd="0" destOrd="1" presId="urn:microsoft.com/office/officeart/2005/8/layout/vList4#2"/>
    <dgm:cxn modelId="{499E29B4-0C93-4C29-BEF5-410CB8AB6372}" srcId="{7BC063B1-2B9C-4625-9B4C-35E0C12C34B4}" destId="{8A508D69-8E5D-4BFD-8E69-0130D0C39CD2}" srcOrd="1" destOrd="0" parTransId="{307462CF-C374-464D-8865-61BA4654689F}" sibTransId="{BF3AC50F-2CE1-4942-B681-C740C0A500A3}"/>
    <dgm:cxn modelId="{22B73EB5-109A-4271-AE23-F7DD362C35AB}" srcId="{343E0AB1-7C89-4186-904A-78EA7C8A82C1}" destId="{0C096582-72EC-4B0D-8C09-F94C255905DD}" srcOrd="1" destOrd="0" parTransId="{65B59366-7DF2-49F4-B480-8403EC25D843}" sibTransId="{3950AA58-1297-457A-8E30-5F9BE594E713}"/>
    <dgm:cxn modelId="{E268D1B9-0653-4374-AAB0-C4EC4EE8384E}" type="presOf" srcId="{94BD6DA6-0F6A-4356-91F4-6DE72EB51AAD}" destId="{FF8BE311-4B8B-4B00-8000-F773F7E9A6C1}" srcOrd="0" destOrd="2" presId="urn:microsoft.com/office/officeart/2005/8/layout/vList4#2"/>
    <dgm:cxn modelId="{E8E0E0BC-AA60-4FF4-A8A1-CEEAA59385F3}" srcId="{5392D03B-9D86-48B6-AAC3-D685F92335BB}" destId="{0F11F402-3F8C-4400-AB29-F8D95CF39507}" srcOrd="0" destOrd="0" parTransId="{BCD7F371-066E-4018-A144-466F66F43CF1}" sibTransId="{9863E810-A6DF-4370-96DB-886374104000}"/>
    <dgm:cxn modelId="{4D3597C3-EF34-4475-8D42-43340B6D72F2}" type="presOf" srcId="{17EE41AB-2998-47F9-803F-AF3D7E28E990}" destId="{4FAC259E-A0F6-49DE-AE08-8E509043EB78}" srcOrd="0" destOrd="2" presId="urn:microsoft.com/office/officeart/2005/8/layout/vList4#2"/>
    <dgm:cxn modelId="{A5EB19C7-252F-4997-BF93-CA3B59983AB0}" type="presOf" srcId="{9E9446E8-40ED-4A01-88BF-4251657087B9}" destId="{5EC3A53E-065E-4626-A4F2-AC4D5AE749D0}" srcOrd="1" destOrd="1" presId="urn:microsoft.com/office/officeart/2005/8/layout/vList4#2"/>
    <dgm:cxn modelId="{3A4B9ACB-C767-4291-A5CF-C64710EA37BA}" type="presOf" srcId="{1EB690BC-0296-40A5-A9DC-B799661083C6}" destId="{C058083B-D0C6-4119-B3CE-1EAA80CA35E5}" srcOrd="1" destOrd="2" presId="urn:microsoft.com/office/officeart/2005/8/layout/vList4#2"/>
    <dgm:cxn modelId="{6C3685D1-7190-4226-A9F0-E5D49318A620}" type="presOf" srcId="{D6D4997E-991A-4C23-A00F-4DC58F6B7C48}" destId="{22D8F89F-0BA8-400F-90DA-D325AEA4996C}" srcOrd="0" destOrd="1" presId="urn:microsoft.com/office/officeart/2005/8/layout/vList4#2"/>
    <dgm:cxn modelId="{1DACB5D1-2FC7-404F-9D8F-3024E857B7AA}" type="presOf" srcId="{0F11F402-3F8C-4400-AB29-F8D95CF39507}" destId="{518AB936-E474-49D5-BCE1-8BF79DEE728C}" srcOrd="1" destOrd="1" presId="urn:microsoft.com/office/officeart/2005/8/layout/vList4#2"/>
    <dgm:cxn modelId="{459907D3-9310-4790-8E0B-B97B68A43597}" type="presOf" srcId="{9FBA89BA-C09C-4BB0-B1ED-43980DB1866F}" destId="{D06429FB-7240-48C2-99F3-9D84DDFB0C79}" srcOrd="0" destOrd="0" presId="urn:microsoft.com/office/officeart/2005/8/layout/vList4#2"/>
    <dgm:cxn modelId="{3A1E4DD8-BD3D-4404-B27B-15CAACE45C78}" type="presOf" srcId="{343E0AB1-7C89-4186-904A-78EA7C8A82C1}" destId="{C6B6EDC2-B5F5-469B-BFF4-D1CA1A384FDD}" srcOrd="0" destOrd="0" presId="urn:microsoft.com/office/officeart/2005/8/layout/vList4#2"/>
    <dgm:cxn modelId="{57A8FEE1-B152-4142-8DA3-6F96CB4BF6EF}" type="presOf" srcId="{D6D4997E-991A-4C23-A00F-4DC58F6B7C48}" destId="{C058083B-D0C6-4119-B3CE-1EAA80CA35E5}" srcOrd="1" destOrd="1" presId="urn:microsoft.com/office/officeart/2005/8/layout/vList4#2"/>
    <dgm:cxn modelId="{9F63A1E5-4210-4687-9354-A716FE0E1857}" srcId="{9FBA89BA-C09C-4BB0-B1ED-43980DB1866F}" destId="{7BC063B1-2B9C-4625-9B4C-35E0C12C34B4}" srcOrd="3" destOrd="0" parTransId="{EFE78880-08B4-408D-A32F-5F2D72A8A42D}" sibTransId="{F998A834-92E3-484F-A438-FCEADAA27B3A}"/>
    <dgm:cxn modelId="{8274F7EA-B08E-4730-9F84-FB5CDD42CAC5}" srcId="{5392D03B-9D86-48B6-AAC3-D685F92335BB}" destId="{17EE41AB-2998-47F9-803F-AF3D7E28E990}" srcOrd="1" destOrd="0" parTransId="{D6067E0A-AD7C-47A0-AAEB-F0163B1E83D1}" sibTransId="{3BC57B3B-257D-4721-9844-1D68C275421C}"/>
    <dgm:cxn modelId="{7147F9EE-717D-4709-A277-A567B4617610}" type="presOf" srcId="{9E9446E8-40ED-4A01-88BF-4251657087B9}" destId="{90C5E59C-2349-46D7-9BB4-D27089884F5E}" srcOrd="0" destOrd="1" presId="urn:microsoft.com/office/officeart/2005/8/layout/vList4#2"/>
    <dgm:cxn modelId="{EBC32FF1-1FE3-498B-8654-5E536A066790}" type="presOf" srcId="{7BC063B1-2B9C-4625-9B4C-35E0C12C34B4}" destId="{90C5E59C-2349-46D7-9BB4-D27089884F5E}" srcOrd="0" destOrd="0" presId="urn:microsoft.com/office/officeart/2005/8/layout/vList4#2"/>
    <dgm:cxn modelId="{82FA4DF1-9181-45E6-9377-5FF29CAA082F}" type="presOf" srcId="{0C096582-72EC-4B0D-8C09-F94C255905DD}" destId="{C6B6EDC2-B5F5-469B-BFF4-D1CA1A384FDD}" srcOrd="0" destOrd="2" presId="urn:microsoft.com/office/officeart/2005/8/layout/vList4#2"/>
    <dgm:cxn modelId="{3D9E53F4-660C-4F87-BD88-8BAABF15B958}" srcId="{1FE99401-63F5-4871-AB1C-5657871727DE}" destId="{8F7F7F30-1379-4BD7-802F-9BB3F3FF635A}" srcOrd="0" destOrd="0" parTransId="{476E912B-F455-41BC-BFF2-D4E4FF592AFD}" sibTransId="{DC22B298-4E10-40DF-AFC5-DB81526D85C9}"/>
    <dgm:cxn modelId="{36476277-015D-4664-9D8F-4EBAC891C2D8}" type="presParOf" srcId="{D06429FB-7240-48C2-99F3-9D84DDFB0C79}" destId="{45988943-DDE7-49DB-9A7F-217C73ECF663}" srcOrd="0" destOrd="0" presId="urn:microsoft.com/office/officeart/2005/8/layout/vList4#2"/>
    <dgm:cxn modelId="{1E3B2FBB-686C-436A-82C6-615531664E10}" type="presParOf" srcId="{45988943-DDE7-49DB-9A7F-217C73ECF663}" destId="{4FAC259E-A0F6-49DE-AE08-8E509043EB78}" srcOrd="0" destOrd="0" presId="urn:microsoft.com/office/officeart/2005/8/layout/vList4#2"/>
    <dgm:cxn modelId="{6DAF8A18-E5F5-4227-8F5B-A3150F670FA6}" type="presParOf" srcId="{45988943-DDE7-49DB-9A7F-217C73ECF663}" destId="{4706EFE4-B99D-41B5-B94F-95957589AD5E}" srcOrd="1" destOrd="0" presId="urn:microsoft.com/office/officeart/2005/8/layout/vList4#2"/>
    <dgm:cxn modelId="{FC07AFD8-517B-4A6D-97D2-508DE4764CEE}" type="presParOf" srcId="{45988943-DDE7-49DB-9A7F-217C73ECF663}" destId="{518AB936-E474-49D5-BCE1-8BF79DEE728C}" srcOrd="2" destOrd="0" presId="urn:microsoft.com/office/officeart/2005/8/layout/vList4#2"/>
    <dgm:cxn modelId="{3DEF5E7C-A428-4266-86A8-81502B17E4CD}" type="presParOf" srcId="{D06429FB-7240-48C2-99F3-9D84DDFB0C79}" destId="{FC44738F-A378-46F8-99F6-6B53AEED9BEC}" srcOrd="1" destOrd="0" presId="urn:microsoft.com/office/officeart/2005/8/layout/vList4#2"/>
    <dgm:cxn modelId="{43946EF7-B7CB-4D69-9CD7-8D3A18F10AF0}" type="presParOf" srcId="{D06429FB-7240-48C2-99F3-9D84DDFB0C79}" destId="{616E14EA-4284-4960-A6A7-D169D198A291}" srcOrd="2" destOrd="0" presId="urn:microsoft.com/office/officeart/2005/8/layout/vList4#2"/>
    <dgm:cxn modelId="{39A744C0-68CB-45CC-AFF0-E50C06A8BC3E}" type="presParOf" srcId="{616E14EA-4284-4960-A6A7-D169D198A291}" destId="{FF8BE311-4B8B-4B00-8000-F773F7E9A6C1}" srcOrd="0" destOrd="0" presId="urn:microsoft.com/office/officeart/2005/8/layout/vList4#2"/>
    <dgm:cxn modelId="{1B257C1A-1C8E-4F3B-B4B1-9C58170F0FA7}" type="presParOf" srcId="{616E14EA-4284-4960-A6A7-D169D198A291}" destId="{92630BE9-EE80-40D7-9722-CA9382BC5F44}" srcOrd="1" destOrd="0" presId="urn:microsoft.com/office/officeart/2005/8/layout/vList4#2"/>
    <dgm:cxn modelId="{0688310C-30F6-4B9B-A211-314B48DD1E98}" type="presParOf" srcId="{616E14EA-4284-4960-A6A7-D169D198A291}" destId="{EF8FA7FD-D0CE-4AE8-9DA1-4EE76DE6B211}" srcOrd="2" destOrd="0" presId="urn:microsoft.com/office/officeart/2005/8/layout/vList4#2"/>
    <dgm:cxn modelId="{AB1B1A2A-B6A1-4C54-A722-5171A57BB793}" type="presParOf" srcId="{D06429FB-7240-48C2-99F3-9D84DDFB0C79}" destId="{D2E70676-E647-452F-975B-AA00198A0309}" srcOrd="3" destOrd="0" presId="urn:microsoft.com/office/officeart/2005/8/layout/vList4#2"/>
    <dgm:cxn modelId="{5C0C3690-CCA2-4A87-8ED3-1D70009A97A3}" type="presParOf" srcId="{D06429FB-7240-48C2-99F3-9D84DDFB0C79}" destId="{69FA3FF4-5EBC-4487-BDF3-E6077C0BB4CA}" srcOrd="4" destOrd="0" presId="urn:microsoft.com/office/officeart/2005/8/layout/vList4#2"/>
    <dgm:cxn modelId="{36DB7FFA-5353-439E-9FBC-7C55BFD03467}" type="presParOf" srcId="{69FA3FF4-5EBC-4487-BDF3-E6077C0BB4CA}" destId="{22D8F89F-0BA8-400F-90DA-D325AEA4996C}" srcOrd="0" destOrd="0" presId="urn:microsoft.com/office/officeart/2005/8/layout/vList4#2"/>
    <dgm:cxn modelId="{1A2E6FD7-E564-4F0C-ABEF-2BAA77FD1EF3}" type="presParOf" srcId="{69FA3FF4-5EBC-4487-BDF3-E6077C0BB4CA}" destId="{AD945B3B-5DBE-4CD4-9D9B-2DD12EB29054}" srcOrd="1" destOrd="0" presId="urn:microsoft.com/office/officeart/2005/8/layout/vList4#2"/>
    <dgm:cxn modelId="{29DE0957-2CC8-4BD9-81B4-5C944E562987}" type="presParOf" srcId="{69FA3FF4-5EBC-4487-BDF3-E6077C0BB4CA}" destId="{C058083B-D0C6-4119-B3CE-1EAA80CA35E5}" srcOrd="2" destOrd="0" presId="urn:microsoft.com/office/officeart/2005/8/layout/vList4#2"/>
    <dgm:cxn modelId="{3342EFD8-31C1-4949-982C-56B1E0D64CB6}" type="presParOf" srcId="{D06429FB-7240-48C2-99F3-9D84DDFB0C79}" destId="{0321AD49-D90C-4489-965A-12B9D58F190A}" srcOrd="5" destOrd="0" presId="urn:microsoft.com/office/officeart/2005/8/layout/vList4#2"/>
    <dgm:cxn modelId="{62F2BA08-FBBE-40FA-9DAC-D077A1795A0C}" type="presParOf" srcId="{D06429FB-7240-48C2-99F3-9D84DDFB0C79}" destId="{149EF10A-3E32-41FA-AAFE-106C73633523}" srcOrd="6" destOrd="0" presId="urn:microsoft.com/office/officeart/2005/8/layout/vList4#2"/>
    <dgm:cxn modelId="{B064AF17-109F-4470-860A-589796CF3315}" type="presParOf" srcId="{149EF10A-3E32-41FA-AAFE-106C73633523}" destId="{90C5E59C-2349-46D7-9BB4-D27089884F5E}" srcOrd="0" destOrd="0" presId="urn:microsoft.com/office/officeart/2005/8/layout/vList4#2"/>
    <dgm:cxn modelId="{E3934E6D-FDA2-4D57-BF36-117A7A8C1D53}" type="presParOf" srcId="{149EF10A-3E32-41FA-AAFE-106C73633523}" destId="{C8EB0141-3A00-4C3D-A050-02BEE6E45C19}" srcOrd="1" destOrd="0" presId="urn:microsoft.com/office/officeart/2005/8/layout/vList4#2"/>
    <dgm:cxn modelId="{FE5DAFAC-DB33-42A8-97F9-392E7CB8CF96}" type="presParOf" srcId="{149EF10A-3E32-41FA-AAFE-106C73633523}" destId="{5EC3A53E-065E-4626-A4F2-AC4D5AE749D0}" srcOrd="2" destOrd="0" presId="urn:microsoft.com/office/officeart/2005/8/layout/vList4#2"/>
    <dgm:cxn modelId="{1F8F086D-0367-4DF3-8636-0312BB12DC5F}" type="presParOf" srcId="{D06429FB-7240-48C2-99F3-9D84DDFB0C79}" destId="{8E33575F-AADD-48E3-8636-08B0001223D3}" srcOrd="7" destOrd="0" presId="urn:microsoft.com/office/officeart/2005/8/layout/vList4#2"/>
    <dgm:cxn modelId="{7F4F3C90-6C72-4A76-B6A8-8105AE4EA132}" type="presParOf" srcId="{D06429FB-7240-48C2-99F3-9D84DDFB0C79}" destId="{0D06B94C-6FBF-4F0D-B5C1-6434E990AB48}" srcOrd="8" destOrd="0" presId="urn:microsoft.com/office/officeart/2005/8/layout/vList4#2"/>
    <dgm:cxn modelId="{9D77E888-EEBB-4891-A6CF-E8E14C514590}" type="presParOf" srcId="{0D06B94C-6FBF-4F0D-B5C1-6434E990AB48}" destId="{C6B6EDC2-B5F5-469B-BFF4-D1CA1A384FDD}" srcOrd="0" destOrd="0" presId="urn:microsoft.com/office/officeart/2005/8/layout/vList4#2"/>
    <dgm:cxn modelId="{E58FDC94-7A00-4133-9907-F76F146218B6}" type="presParOf" srcId="{0D06B94C-6FBF-4F0D-B5C1-6434E990AB48}" destId="{706B91B6-8166-4C73-A7D4-CB2C90243DFA}" srcOrd="1" destOrd="0" presId="urn:microsoft.com/office/officeart/2005/8/layout/vList4#2"/>
    <dgm:cxn modelId="{6B7D115C-39AF-4E49-A845-07F5F858AFAD}" type="presParOf" srcId="{0D06B94C-6FBF-4F0D-B5C1-6434E990AB48}" destId="{843CFE65-942D-437C-B087-9C9E7A223FB7}"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059125-C999-465D-9110-B32E4C00117A}" type="doc">
      <dgm:prSet loTypeId="urn:microsoft.com/office/officeart/2008/layout/HexagonCluster" loCatId="picture" qsTypeId="urn:microsoft.com/office/officeart/2005/8/quickstyle/3d4" qsCatId="3D" csTypeId="urn:microsoft.com/office/officeart/2005/8/colors/accent1_2" csCatId="accent1" phldr="1"/>
      <dgm:spPr/>
      <dgm:t>
        <a:bodyPr/>
        <a:lstStyle/>
        <a:p>
          <a:endParaRPr lang="es-ES"/>
        </a:p>
      </dgm:t>
    </dgm:pt>
    <dgm:pt modelId="{DBDC5AC6-CAD8-4172-AA9D-9AC0EE30752B}">
      <dgm:prSet phldrT="[Texto]" custT="1"/>
      <dgm:spPr>
        <a:xfrm>
          <a:off x="666617" y="1111802"/>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Vocabulario</a:t>
          </a:r>
        </a:p>
      </dgm:t>
    </dgm:pt>
    <dgm:pt modelId="{4E764667-698A-4355-AD03-CFA5730A40E5}" type="parTrans" cxnId="{A0C7F768-6B3F-4604-920B-020E658540EE}">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662B337-CB01-4EC8-BC1A-F067C95E813B}" type="sibTrans" cxnId="{A0C7F768-6B3F-4604-920B-020E658540EE}">
      <dgm:prSet/>
      <dgm:spPr>
        <a:xfrm>
          <a:off x="0" y="744092"/>
          <a:ext cx="775014" cy="665248"/>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9000" b="-49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CA574761-92F3-4E6F-A395-D7F40E7E1FFD}">
      <dgm:prSet phldrT="[Texto]" custT="1"/>
      <dgm:spPr>
        <a:xfrm>
          <a:off x="1333713" y="742080"/>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Escritura</a:t>
          </a:r>
        </a:p>
      </dgm:t>
    </dgm:pt>
    <dgm:pt modelId="{24E3F067-43D0-423C-B305-D8141E85A7D4}" type="parTrans" cxnId="{AC20DEE8-DD3B-47A5-8749-898F8D6361C2}">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3E9DBE0-F180-4E91-ABD3-F56A75E6CDE9}" type="sibTrans" cxnId="{AC20DEE8-DD3B-47A5-8749-898F8D6361C2}">
      <dgm:prSet/>
      <dgm:spPr>
        <a:xfrm>
          <a:off x="2000331" y="1110545"/>
          <a:ext cx="775014" cy="66524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564280DC-B9F6-44C6-AFDA-FCF3A9729AD1}">
      <dgm:prSet phldrT="[Texto]" custT="1"/>
      <dgm:spPr>
        <a:xfrm>
          <a:off x="666617" y="376382"/>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Lectura</a:t>
          </a:r>
        </a:p>
      </dgm:t>
    </dgm:pt>
    <dgm:pt modelId="{C44F3A4D-4695-438D-8855-F8BE26773788}" type="parTrans" cxnId="{4BA74317-680B-4A81-AA5D-603910365F7A}">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DAE9317F-A761-49B0-93D9-8D7B820641E1}" type="sibTrans" cxnId="{4BA74317-680B-4A81-AA5D-603910365F7A}">
      <dgm:prSet/>
      <dgm:spPr>
        <a:xfrm>
          <a:off x="1333713" y="6409"/>
          <a:ext cx="775014" cy="66524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63D52B1A-CF36-48EB-B34A-BAB4172FFAE0}">
      <dgm:prSet phldrT="[Texto]" custT="1"/>
      <dgm:spPr>
        <a:xfrm>
          <a:off x="2000331" y="374873"/>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Nombramiento</a:t>
          </a:r>
        </a:p>
      </dgm:t>
    </dgm:pt>
    <dgm:pt modelId="{FEA97BDF-D833-4542-BAA9-7AD3B0DE573A}" type="parTrans" cxnId="{FF917D1F-65BA-4C74-9E39-A2DF0941EF43}">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97B05DA-90E4-4F15-AC8B-3EAABBE1C307}" type="sibTrans" cxnId="{FF917D1F-65BA-4C74-9E39-A2DF0941EF43}">
      <dgm:prSet/>
      <dgm:spPr>
        <a:xfrm>
          <a:off x="2666949" y="748871"/>
          <a:ext cx="775014" cy="66524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F3B53583-4884-4B85-B2B2-0466FC0118B8}">
      <dgm:prSet phldrT="[Texto]" custT="1"/>
      <dgm:spPr>
        <a:xfrm>
          <a:off x="2666949" y="13451"/>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Repetición</a:t>
          </a:r>
        </a:p>
      </dgm:t>
    </dgm:pt>
    <dgm:pt modelId="{A69F430A-2C58-4CCE-A6C5-B96DBBED7FF2}" type="parTrans" cxnId="{0EFFA095-1DF2-479D-BD64-47CE78E895A9}">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9DBAB863-2256-4472-B749-C70E6667FE40}" type="sibTrans" cxnId="{0EFFA095-1DF2-479D-BD64-47CE78E895A9}">
      <dgm:prSet/>
      <dgm:spPr>
        <a:xfrm>
          <a:off x="3334044" y="384682"/>
          <a:ext cx="775014" cy="66524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7000" b="-27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60E3DC5B-54C3-4EB1-A424-52556A129324}">
      <dgm:prSet phldrT="[Texto]" custT="1"/>
      <dgm:spPr>
        <a:xfrm>
          <a:off x="3334044" y="1119096"/>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Discriminación</a:t>
          </a:r>
        </a:p>
      </dgm:t>
    </dgm:pt>
    <dgm:pt modelId="{43049800-92D6-40EC-BD06-8AB4E4BAD8F3}" type="parTrans" cxnId="{5B0FBC97-7C64-46C6-BE13-1B74BD331A86}">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DB099349-B32C-4B24-8181-60A1F5950053}" type="sibTrans" cxnId="{5B0FBC97-7C64-46C6-BE13-1B74BD331A86}">
      <dgm:prSet/>
      <dgm:spPr>
        <a:xfrm>
          <a:off x="2666949" y="1483285"/>
          <a:ext cx="775014" cy="665248"/>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AF3DFD2C-4624-40E5-AC8B-39F1FF193A7F}">
      <dgm:prSet phldrT="[Texto]" custT="1"/>
      <dgm:spPr>
        <a:xfrm>
          <a:off x="1333235" y="1479261"/>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Fluidez</a:t>
          </a:r>
        </a:p>
      </dgm:t>
    </dgm:pt>
    <dgm:pt modelId="{2E6F0FD0-6F48-49C8-A7E1-F615CF4FE2EC}" type="parTrans" cxnId="{AD108D04-CD1A-4EFF-9174-D1F8C01F54EC}">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E1B5B67C-020D-4809-88E9-F7C4A90E5659}" type="sibTrans" cxnId="{AD108D04-CD1A-4EFF-9174-D1F8C01F54EC}">
      <dgm:prSet/>
      <dgm:spPr>
        <a:xfrm>
          <a:off x="666140" y="1848983"/>
          <a:ext cx="775014" cy="665248"/>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0BF4E1AA-9E06-4EBA-8A6A-5459EB4A071F}">
      <dgm:prSet phldrT="[Texto]" custT="1"/>
      <dgm:spPr>
        <a:xfrm>
          <a:off x="3997319" y="1491837"/>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Comprensión</a:t>
          </a:r>
        </a:p>
      </dgm:t>
    </dgm:pt>
    <dgm:pt modelId="{C0E36240-23F1-4028-A28D-C23A65E8495C}" type="parTrans" cxnId="{A2EED967-8DF9-49EE-8C0E-13EA672EB890}">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021BE4C5-C87C-4CC1-BF31-D5A66FC788FF}" type="sibTrans" cxnId="{A2EED967-8DF9-49EE-8C0E-13EA672EB890}">
      <dgm:prSet/>
      <dgm:spPr>
        <a:xfrm>
          <a:off x="3330702" y="1856277"/>
          <a:ext cx="775014" cy="665248"/>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31000" b="-3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5FD92C8A-B03A-4B70-B5E6-E5EED44F10A1}">
      <dgm:prSet phldrT="[Texto]" custT="1"/>
      <dgm:spPr>
        <a:xfrm>
          <a:off x="4000185" y="20745"/>
          <a:ext cx="775014" cy="66524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gm:spPr>
      <dgm:t>
        <a:bodyPr/>
        <a:lstStyle/>
        <a:p>
          <a:r>
            <a:rPr lang="es-ES" sz="1400" b="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Expresión</a:t>
          </a:r>
        </a:p>
      </dgm:t>
    </dgm:pt>
    <dgm:pt modelId="{237DAB42-B7D4-4809-8B4E-1B74904A0C20}" type="parTrans" cxnId="{703C8FC8-8600-4D92-9DBE-A403FC50D263}">
      <dgm:prSet/>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A6CBF5CD-2643-4B3A-8BB1-E46BEFF10169}" type="sibTrans" cxnId="{703C8FC8-8600-4D92-9DBE-A403FC50D263}">
      <dgm:prSet/>
      <dgm:spPr>
        <a:xfrm>
          <a:off x="4000185" y="755159"/>
          <a:ext cx="775014" cy="665248"/>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3000" b="-3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gm:spPr>
      <dgm:t>
        <a:bodyPr/>
        <a:lstStyle/>
        <a:p>
          <a:endParaRPr lang="es-ES" sz="1400" b="0" cap="none" spc="0">
            <a:ln w="0"/>
            <a:solidFill>
              <a:schemeClr val="tx1"/>
            </a:solidFill>
            <a:effectLst>
              <a:outerShdw blurRad="38100" dist="19050" dir="2700000" algn="tl" rotWithShape="0">
                <a:schemeClr val="dk1">
                  <a:alpha val="40000"/>
                </a:schemeClr>
              </a:outerShdw>
            </a:effectLst>
          </a:endParaRPr>
        </a:p>
      </dgm:t>
    </dgm:pt>
    <dgm:pt modelId="{1527A129-C01A-4308-89F0-5ABC9A72F77D}" type="pres">
      <dgm:prSet presAssocID="{5A059125-C999-465D-9110-B32E4C00117A}" presName="Name0" presStyleCnt="0">
        <dgm:presLayoutVars>
          <dgm:chMax val="21"/>
          <dgm:chPref val="21"/>
        </dgm:presLayoutVars>
      </dgm:prSet>
      <dgm:spPr/>
    </dgm:pt>
    <dgm:pt modelId="{A243439A-1145-4E7C-97D7-01168CB11CCB}" type="pres">
      <dgm:prSet presAssocID="{DBDC5AC6-CAD8-4172-AA9D-9AC0EE30752B}" presName="text1" presStyleCnt="0"/>
      <dgm:spPr/>
    </dgm:pt>
    <dgm:pt modelId="{CEC7E6A4-AA9F-4B7C-9834-A3CC586DAD94}" type="pres">
      <dgm:prSet presAssocID="{DBDC5AC6-CAD8-4172-AA9D-9AC0EE30752B}" presName="textRepeatNode" presStyleLbl="alignNode1" presStyleIdx="0" presStyleCnt="9">
        <dgm:presLayoutVars>
          <dgm:chMax val="0"/>
          <dgm:chPref val="0"/>
          <dgm:bulletEnabled val="1"/>
        </dgm:presLayoutVars>
      </dgm:prSet>
      <dgm:spPr/>
    </dgm:pt>
    <dgm:pt modelId="{0C297800-39A5-4D1A-BA02-396198F6C11A}" type="pres">
      <dgm:prSet presAssocID="{DBDC5AC6-CAD8-4172-AA9D-9AC0EE30752B}" presName="textaccent1" presStyleCnt="0"/>
      <dgm:spPr/>
    </dgm:pt>
    <dgm:pt modelId="{631C42CB-6F89-4BE0-9EED-0B5637D5CC19}" type="pres">
      <dgm:prSet presAssocID="{DBDC5AC6-CAD8-4172-AA9D-9AC0EE30752B}" presName="accentRepeatNode" presStyleLbl="solidAlignAcc1" presStyleIdx="0" presStyleCnt="18"/>
      <dgm:spPr>
        <a:xfrm>
          <a:off x="685241" y="140934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152E406A-436D-4EC0-85CA-74FE1E0751DC}" type="pres">
      <dgm:prSet presAssocID="{1662B337-CB01-4EC8-BC1A-F067C95E813B}" presName="image1" presStyleCnt="0"/>
      <dgm:spPr/>
    </dgm:pt>
    <dgm:pt modelId="{7BA5CBB4-4332-414D-97C3-570DF8ED7BF6}" type="pres">
      <dgm:prSet presAssocID="{1662B337-CB01-4EC8-BC1A-F067C95E813B}" presName="imageRepeatNode" presStyleLbl="alignAcc1" presStyleIdx="0" presStyleCnt="9"/>
      <dgm:spPr/>
    </dgm:pt>
    <dgm:pt modelId="{B0FF6CDB-7FC0-4F7C-ADCD-8E56B41D9845}" type="pres">
      <dgm:prSet presAssocID="{1662B337-CB01-4EC8-BC1A-F067C95E813B}" presName="imageaccent1" presStyleCnt="0"/>
      <dgm:spPr/>
    </dgm:pt>
    <dgm:pt modelId="{34B48370-4164-49C7-8027-4B83A55560F4}" type="pres">
      <dgm:prSet presAssocID="{1662B337-CB01-4EC8-BC1A-F067C95E813B}" presName="accentRepeatNode" presStyleLbl="solidAlignAcc1" presStyleIdx="1" presStyleCnt="18"/>
      <dgm:spPr>
        <a:xfrm>
          <a:off x="530524" y="132106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A86B592-74BA-4B11-9494-C11A7C66B82E}" type="pres">
      <dgm:prSet presAssocID="{CA574761-92F3-4E6F-A395-D7F40E7E1FFD}" presName="text2" presStyleCnt="0"/>
      <dgm:spPr/>
    </dgm:pt>
    <dgm:pt modelId="{CBE277FD-BA6F-4D04-9B61-4CAA0030CC62}" type="pres">
      <dgm:prSet presAssocID="{CA574761-92F3-4E6F-A395-D7F40E7E1FFD}" presName="textRepeatNode" presStyleLbl="alignNode1" presStyleIdx="1" presStyleCnt="9">
        <dgm:presLayoutVars>
          <dgm:chMax val="0"/>
          <dgm:chPref val="0"/>
          <dgm:bulletEnabled val="1"/>
        </dgm:presLayoutVars>
      </dgm:prSet>
      <dgm:spPr/>
    </dgm:pt>
    <dgm:pt modelId="{C1226B40-BE3F-48C3-B809-ACA50F8553DC}" type="pres">
      <dgm:prSet presAssocID="{CA574761-92F3-4E6F-A395-D7F40E7E1FFD}" presName="textaccent2" presStyleCnt="0"/>
      <dgm:spPr/>
    </dgm:pt>
    <dgm:pt modelId="{1652DF09-FE43-4E2F-A6EF-8F9F1FD97690}" type="pres">
      <dgm:prSet presAssocID="{CA574761-92F3-4E6F-A395-D7F40E7E1FFD}" presName="accentRepeatNode" presStyleLbl="solidAlignAcc1" presStyleIdx="2" presStyleCnt="18"/>
      <dgm:spPr>
        <a:xfrm>
          <a:off x="1867103" y="131753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0474223F-DB35-418C-A537-FD518E717853}" type="pres">
      <dgm:prSet presAssocID="{13E9DBE0-F180-4E91-ABD3-F56A75E6CDE9}" presName="image2" presStyleCnt="0"/>
      <dgm:spPr/>
    </dgm:pt>
    <dgm:pt modelId="{AAB55C63-DAFC-46CF-8920-38B402FF99BC}" type="pres">
      <dgm:prSet presAssocID="{13E9DBE0-F180-4E91-ABD3-F56A75E6CDE9}" presName="imageRepeatNode" presStyleLbl="alignAcc1" presStyleIdx="1" presStyleCnt="9"/>
      <dgm:spPr/>
    </dgm:pt>
    <dgm:pt modelId="{FB8A586B-2FD8-45D2-AD82-63666B3E21C1}" type="pres">
      <dgm:prSet presAssocID="{13E9DBE0-F180-4E91-ABD3-F56A75E6CDE9}" presName="imageaccent2" presStyleCnt="0"/>
      <dgm:spPr/>
    </dgm:pt>
    <dgm:pt modelId="{83D05E8A-53BB-45FD-929D-C033E4119DA7}" type="pres">
      <dgm:prSet presAssocID="{13E9DBE0-F180-4E91-ABD3-F56A75E6CDE9}" presName="accentRepeatNode" presStyleLbl="solidAlignAcc1" presStyleIdx="3" presStyleCnt="18"/>
      <dgm:spPr>
        <a:xfrm>
          <a:off x="2018954" y="140657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8E6461CB-BC62-47ED-A80B-6DF3E0E1D054}" type="pres">
      <dgm:prSet presAssocID="{564280DC-B9F6-44C6-AFDA-FCF3A9729AD1}" presName="text3" presStyleCnt="0"/>
      <dgm:spPr/>
    </dgm:pt>
    <dgm:pt modelId="{A4A076C3-F5CE-49B2-A316-219C3ABCAEBE}" type="pres">
      <dgm:prSet presAssocID="{564280DC-B9F6-44C6-AFDA-FCF3A9729AD1}" presName="textRepeatNode" presStyleLbl="alignNode1" presStyleIdx="2" presStyleCnt="9">
        <dgm:presLayoutVars>
          <dgm:chMax val="0"/>
          <dgm:chPref val="0"/>
          <dgm:bulletEnabled val="1"/>
        </dgm:presLayoutVars>
      </dgm:prSet>
      <dgm:spPr/>
    </dgm:pt>
    <dgm:pt modelId="{3C0051FC-83A3-41E3-960E-149A984C9548}" type="pres">
      <dgm:prSet presAssocID="{564280DC-B9F6-44C6-AFDA-FCF3A9729AD1}" presName="textaccent3" presStyleCnt="0"/>
      <dgm:spPr/>
    </dgm:pt>
    <dgm:pt modelId="{9748E6A9-DBD5-46FD-8BD2-6385FCBEAE29}" type="pres">
      <dgm:prSet presAssocID="{564280DC-B9F6-44C6-AFDA-FCF3A9729AD1}" presName="accentRepeatNode" presStyleLbl="solidAlignAcc1" presStyleIdx="4" presStyleCnt="18"/>
      <dgm:spPr>
        <a:xfrm>
          <a:off x="1194277" y="385437"/>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69676718-BEFF-441D-A6BC-771A3D25B5AC}" type="pres">
      <dgm:prSet presAssocID="{DAE9317F-A761-49B0-93D9-8D7B820641E1}" presName="image3" presStyleCnt="0"/>
      <dgm:spPr/>
    </dgm:pt>
    <dgm:pt modelId="{E0703D46-B602-4A45-947D-53DA9B97366F}" type="pres">
      <dgm:prSet presAssocID="{DAE9317F-A761-49B0-93D9-8D7B820641E1}" presName="imageRepeatNode" presStyleLbl="alignAcc1" presStyleIdx="2" presStyleCnt="9"/>
      <dgm:spPr/>
    </dgm:pt>
    <dgm:pt modelId="{FE73A1B6-3F30-4781-A133-53896AD6B75A}" type="pres">
      <dgm:prSet presAssocID="{DAE9317F-A761-49B0-93D9-8D7B820641E1}" presName="imageaccent3" presStyleCnt="0"/>
      <dgm:spPr/>
    </dgm:pt>
    <dgm:pt modelId="{5736E56F-825D-4482-AE1B-CB73E13DCFC6}" type="pres">
      <dgm:prSet presAssocID="{DAE9317F-A761-49B0-93D9-8D7B820641E1}" presName="accentRepeatNode" presStyleLbl="solidAlignAcc1" presStyleIdx="5" presStyleCnt="18"/>
      <dgm:spPr>
        <a:xfrm>
          <a:off x="1355679" y="30118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63936804-A25C-42FB-95B6-940B9553075A}" type="pres">
      <dgm:prSet presAssocID="{63D52B1A-CF36-48EB-B34A-BAB4172FFAE0}" presName="text4" presStyleCnt="0"/>
      <dgm:spPr/>
    </dgm:pt>
    <dgm:pt modelId="{BEAEC0A8-AED0-40ED-867C-BEEE4B4B2D86}" type="pres">
      <dgm:prSet presAssocID="{63D52B1A-CF36-48EB-B34A-BAB4172FFAE0}" presName="textRepeatNode" presStyleLbl="alignNode1" presStyleIdx="3" presStyleCnt="9">
        <dgm:presLayoutVars>
          <dgm:chMax val="0"/>
          <dgm:chPref val="0"/>
          <dgm:bulletEnabled val="1"/>
        </dgm:presLayoutVars>
      </dgm:prSet>
      <dgm:spPr/>
    </dgm:pt>
    <dgm:pt modelId="{D4E80676-05F7-49BF-AEC2-0E687382F0B8}" type="pres">
      <dgm:prSet presAssocID="{63D52B1A-CF36-48EB-B34A-BAB4172FFAE0}" presName="textaccent4" presStyleCnt="0"/>
      <dgm:spPr/>
    </dgm:pt>
    <dgm:pt modelId="{8AD7CABD-483F-4504-B947-6FA93C24A802}" type="pres">
      <dgm:prSet presAssocID="{63D52B1A-CF36-48EB-B34A-BAB4172FFAE0}" presName="accentRepeatNode" presStyleLbl="solidAlignAcc1" presStyleIdx="6" presStyleCnt="18"/>
      <dgm:spPr>
        <a:xfrm>
          <a:off x="2670769" y="669645"/>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82D237E0-3FE8-4D99-9BAD-95CC53D9614A}" type="pres">
      <dgm:prSet presAssocID="{197B05DA-90E4-4F15-AC8B-3EAABBE1C307}" presName="image4" presStyleCnt="0"/>
      <dgm:spPr/>
    </dgm:pt>
    <dgm:pt modelId="{7AC13465-27FD-481E-86C1-73B64257E249}" type="pres">
      <dgm:prSet presAssocID="{197B05DA-90E4-4F15-AC8B-3EAABBE1C307}" presName="imageRepeatNode" presStyleLbl="alignAcc1" presStyleIdx="3" presStyleCnt="9"/>
      <dgm:spPr/>
    </dgm:pt>
    <dgm:pt modelId="{7D50A1C0-684F-4B74-8363-0951BD91F81D}" type="pres">
      <dgm:prSet presAssocID="{197B05DA-90E4-4F15-AC8B-3EAABBE1C307}" presName="imageaccent4" presStyleCnt="0"/>
      <dgm:spPr/>
    </dgm:pt>
    <dgm:pt modelId="{318CE362-5A3C-49B0-9A05-BBA01B4CE5F9}" type="pres">
      <dgm:prSet presAssocID="{197B05DA-90E4-4F15-AC8B-3EAABBE1C307}" presName="accentRepeatNode" presStyleLbl="solidAlignAcc1" presStyleIdx="7" presStyleCnt="18"/>
      <dgm:spPr>
        <a:xfrm>
          <a:off x="2817845" y="76094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CD9FF801-E5E4-4444-91A4-127E84C50690}" type="pres">
      <dgm:prSet presAssocID="{F3B53583-4884-4B85-B2B2-0466FC0118B8}" presName="text5" presStyleCnt="0"/>
      <dgm:spPr/>
    </dgm:pt>
    <dgm:pt modelId="{B18A34B3-3E49-45DE-AF18-4C05A7EF4D2B}" type="pres">
      <dgm:prSet presAssocID="{F3B53583-4884-4B85-B2B2-0466FC0118B8}" presName="textRepeatNode" presStyleLbl="alignNode1" presStyleIdx="4" presStyleCnt="9">
        <dgm:presLayoutVars>
          <dgm:chMax val="0"/>
          <dgm:chPref val="0"/>
          <dgm:bulletEnabled val="1"/>
        </dgm:presLayoutVars>
      </dgm:prSet>
      <dgm:spPr/>
    </dgm:pt>
    <dgm:pt modelId="{AF0C69E9-7AFB-40A2-B9E6-2C9192E16855}" type="pres">
      <dgm:prSet presAssocID="{F3B53583-4884-4B85-B2B2-0466FC0118B8}" presName="textaccent5" presStyleCnt="0"/>
      <dgm:spPr/>
    </dgm:pt>
    <dgm:pt modelId="{4C9D9E5A-4BC6-471B-9821-6A7D970D6EFE}" type="pres">
      <dgm:prSet presAssocID="{F3B53583-4884-4B85-B2B2-0466FC0118B8}" presName="accentRepeatNode" presStyleLbl="solidAlignAcc1" presStyleIdx="8" presStyleCnt="18"/>
      <dgm:spPr>
        <a:xfrm>
          <a:off x="3337387" y="311744"/>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AC44F2A7-ED75-437A-BC1A-0B29382BA18A}" type="pres">
      <dgm:prSet presAssocID="{9DBAB863-2256-4472-B749-C70E6667FE40}" presName="image5" presStyleCnt="0"/>
      <dgm:spPr/>
    </dgm:pt>
    <dgm:pt modelId="{D269649A-3974-4711-ADEB-C672297BF30C}" type="pres">
      <dgm:prSet presAssocID="{9DBAB863-2256-4472-B749-C70E6667FE40}" presName="imageRepeatNode" presStyleLbl="alignAcc1" presStyleIdx="4" presStyleCnt="9"/>
      <dgm:spPr/>
    </dgm:pt>
    <dgm:pt modelId="{791B7AB0-0510-480A-A7A4-4EF60B5156B8}" type="pres">
      <dgm:prSet presAssocID="{9DBAB863-2256-4472-B749-C70E6667FE40}" presName="imageaccent5" presStyleCnt="0"/>
      <dgm:spPr/>
    </dgm:pt>
    <dgm:pt modelId="{45B26A90-404A-404A-8866-FA7E5B83C9DA}" type="pres">
      <dgm:prSet presAssocID="{9DBAB863-2256-4472-B749-C70E6667FE40}" presName="accentRepeatNode" presStyleLbl="solidAlignAcc1" presStyleIdx="9" presStyleCnt="18"/>
      <dgm:spPr>
        <a:xfrm>
          <a:off x="3488283" y="39952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49719DD3-AA31-4E87-BC97-F0F2649966E4}" type="pres">
      <dgm:prSet presAssocID="{60E3DC5B-54C3-4EB1-A424-52556A129324}" presName="text6" presStyleCnt="0"/>
      <dgm:spPr/>
    </dgm:pt>
    <dgm:pt modelId="{9DD288E6-3903-4896-9B1D-9F70D9FDDFD1}" type="pres">
      <dgm:prSet presAssocID="{60E3DC5B-54C3-4EB1-A424-52556A129324}" presName="textRepeatNode" presStyleLbl="alignNode1" presStyleIdx="5" presStyleCnt="9">
        <dgm:presLayoutVars>
          <dgm:chMax val="0"/>
          <dgm:chPref val="0"/>
          <dgm:bulletEnabled val="1"/>
        </dgm:presLayoutVars>
      </dgm:prSet>
      <dgm:spPr/>
    </dgm:pt>
    <dgm:pt modelId="{ACEAD8E1-6C7B-438A-AB5B-0080E4E0B1A6}" type="pres">
      <dgm:prSet presAssocID="{60E3DC5B-54C3-4EB1-A424-52556A129324}" presName="textaccent6" presStyleCnt="0"/>
      <dgm:spPr/>
    </dgm:pt>
    <dgm:pt modelId="{5ACE20D0-C739-4EB4-AF83-5895ABAEBF5A}" type="pres">
      <dgm:prSet presAssocID="{60E3DC5B-54C3-4EB1-A424-52556A129324}" presName="accentRepeatNode" presStyleLbl="solidAlignAcc1" presStyleIdx="10" presStyleCnt="18"/>
      <dgm:spPr>
        <a:xfrm>
          <a:off x="3487328" y="170184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1B954D1B-DA42-4538-9EF0-4BD92AF9B7FD}" type="pres">
      <dgm:prSet presAssocID="{DB099349-B32C-4B24-8181-60A1F5950053}" presName="image6" presStyleCnt="0"/>
      <dgm:spPr/>
    </dgm:pt>
    <dgm:pt modelId="{45218E0B-E533-4B55-895C-F678ADF9B7EC}" type="pres">
      <dgm:prSet presAssocID="{DB099349-B32C-4B24-8181-60A1F5950053}" presName="imageRepeatNode" presStyleLbl="alignAcc1" presStyleIdx="5" presStyleCnt="9"/>
      <dgm:spPr/>
    </dgm:pt>
    <dgm:pt modelId="{36F810FE-40BC-408A-9348-0C48620BED84}" type="pres">
      <dgm:prSet presAssocID="{DB099349-B32C-4B24-8181-60A1F5950053}" presName="imageaccent6" presStyleCnt="0"/>
      <dgm:spPr/>
    </dgm:pt>
    <dgm:pt modelId="{FF6045EC-B9C3-447C-9E01-D242BD4B709A}" type="pres">
      <dgm:prSet presAssocID="{DB099349-B32C-4B24-8181-60A1F5950053}" presName="accentRepeatNode" presStyleLbl="solidAlignAcc1" presStyleIdx="11" presStyleCnt="18"/>
      <dgm:spPr>
        <a:xfrm>
          <a:off x="3343595" y="1775290"/>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BBCD559D-F8B5-4652-A493-74E5A2B3A014}" type="pres">
      <dgm:prSet presAssocID="{AF3DFD2C-4624-40E5-AC8B-39F1FF193A7F}" presName="text7" presStyleCnt="0"/>
      <dgm:spPr/>
    </dgm:pt>
    <dgm:pt modelId="{60023105-323A-4AF8-9956-E13BFAD64668}" type="pres">
      <dgm:prSet presAssocID="{AF3DFD2C-4624-40E5-AC8B-39F1FF193A7F}" presName="textRepeatNode" presStyleLbl="alignNode1" presStyleIdx="6" presStyleCnt="9">
        <dgm:presLayoutVars>
          <dgm:chMax val="0"/>
          <dgm:chPref val="0"/>
          <dgm:bulletEnabled val="1"/>
        </dgm:presLayoutVars>
      </dgm:prSet>
      <dgm:spPr/>
    </dgm:pt>
    <dgm:pt modelId="{9F994158-ACBF-49F3-832E-E2715C274E11}" type="pres">
      <dgm:prSet presAssocID="{AF3DFD2C-4624-40E5-AC8B-39F1FF193A7F}" presName="textaccent7" presStyleCnt="0"/>
      <dgm:spPr/>
    </dgm:pt>
    <dgm:pt modelId="{6FD8A586-0281-4B6C-8EDC-847E19288409}" type="pres">
      <dgm:prSet presAssocID="{AF3DFD2C-4624-40E5-AC8B-39F1FF193A7F}" presName="accentRepeatNode" presStyleLbl="solidAlignAcc1" presStyleIdx="12" presStyleCnt="18"/>
      <dgm:spPr>
        <a:xfrm>
          <a:off x="1355201" y="1774033"/>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F0EE83EB-6A1B-4F1A-BDB2-6199487385E8}" type="pres">
      <dgm:prSet presAssocID="{E1B5B67C-020D-4809-88E9-F7C4A90E5659}" presName="image7" presStyleCnt="0"/>
      <dgm:spPr/>
    </dgm:pt>
    <dgm:pt modelId="{4425E24C-CC6A-4D7C-9503-B031AB698E31}" type="pres">
      <dgm:prSet presAssocID="{E1B5B67C-020D-4809-88E9-F7C4A90E5659}" presName="imageRepeatNode" presStyleLbl="alignAcc1" presStyleIdx="6" presStyleCnt="9"/>
      <dgm:spPr/>
    </dgm:pt>
    <dgm:pt modelId="{0726A92B-D5E5-4125-A779-CDFFBA592F2A}" type="pres">
      <dgm:prSet presAssocID="{E1B5B67C-020D-4809-88E9-F7C4A90E5659}" presName="imageaccent7" presStyleCnt="0"/>
      <dgm:spPr/>
    </dgm:pt>
    <dgm:pt modelId="{E4398C9C-BC76-4A20-998C-0DCE133CBDF4}" type="pres">
      <dgm:prSet presAssocID="{E1B5B67C-020D-4809-88E9-F7C4A90E5659}" presName="accentRepeatNode" presStyleLbl="solidAlignAcc1" presStyleIdx="13" presStyleCnt="18"/>
      <dgm:spPr>
        <a:xfrm>
          <a:off x="1193799" y="185828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96E1A195-0DEC-4475-8B34-78A524491878}" type="pres">
      <dgm:prSet presAssocID="{0BF4E1AA-9E06-4EBA-8A6A-5459EB4A071F}" presName="text8" presStyleCnt="0"/>
      <dgm:spPr/>
    </dgm:pt>
    <dgm:pt modelId="{E4AB0831-1A65-4D35-B7FD-5A038D3C6AF7}" type="pres">
      <dgm:prSet presAssocID="{0BF4E1AA-9E06-4EBA-8A6A-5459EB4A071F}" presName="textRepeatNode" presStyleLbl="alignNode1" presStyleIdx="7" presStyleCnt="9">
        <dgm:presLayoutVars>
          <dgm:chMax val="0"/>
          <dgm:chPref val="0"/>
          <dgm:bulletEnabled val="1"/>
        </dgm:presLayoutVars>
      </dgm:prSet>
      <dgm:spPr/>
    </dgm:pt>
    <dgm:pt modelId="{5E1A6DB3-706D-47BD-AEF4-2680ED06BC9C}" type="pres">
      <dgm:prSet presAssocID="{0BF4E1AA-9E06-4EBA-8A6A-5459EB4A071F}" presName="textaccent8" presStyleCnt="0"/>
      <dgm:spPr/>
    </dgm:pt>
    <dgm:pt modelId="{35041288-4AF7-48DD-B957-20C315F2575B}" type="pres">
      <dgm:prSet presAssocID="{0BF4E1AA-9E06-4EBA-8A6A-5459EB4A071F}" presName="accentRepeatNode" presStyleLbl="solidAlignAcc1" presStyleIdx="14" presStyleCnt="18"/>
      <dgm:spPr>
        <a:xfrm>
          <a:off x="4151081" y="2074589"/>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E0D0291-2894-47A6-99E1-53D13FB95873}" type="pres">
      <dgm:prSet presAssocID="{021BE4C5-C87C-4CC1-BF31-D5A66FC788FF}" presName="image8" presStyleCnt="0"/>
      <dgm:spPr/>
    </dgm:pt>
    <dgm:pt modelId="{C995597D-4FC3-47AA-95CF-E3C54C95D40B}" type="pres">
      <dgm:prSet presAssocID="{021BE4C5-C87C-4CC1-BF31-D5A66FC788FF}" presName="imageRepeatNode" presStyleLbl="alignAcc1" presStyleIdx="7" presStyleCnt="9"/>
      <dgm:spPr/>
    </dgm:pt>
    <dgm:pt modelId="{FFB96412-4A94-4528-8311-21ACFC7A0807}" type="pres">
      <dgm:prSet presAssocID="{021BE4C5-C87C-4CC1-BF31-D5A66FC788FF}" presName="imageaccent8" presStyleCnt="0"/>
      <dgm:spPr/>
    </dgm:pt>
    <dgm:pt modelId="{6BE5BA5B-CE5B-4719-A691-3888D6ED7869}" type="pres">
      <dgm:prSet presAssocID="{021BE4C5-C87C-4CC1-BF31-D5A66FC788FF}" presName="accentRepeatNode" presStyleLbl="solidAlignAcc1" presStyleIdx="15" presStyleCnt="18"/>
      <dgm:spPr>
        <a:xfrm>
          <a:off x="4007347" y="2148282"/>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45918466-13EB-453F-9484-0F09E249C7F1}" type="pres">
      <dgm:prSet presAssocID="{5FD92C8A-B03A-4B70-B5E6-E5EED44F10A1}" presName="text9" presStyleCnt="0"/>
      <dgm:spPr/>
    </dgm:pt>
    <dgm:pt modelId="{77A8E068-339C-49E1-80F6-975EE3214318}" type="pres">
      <dgm:prSet presAssocID="{5FD92C8A-B03A-4B70-B5E6-E5EED44F10A1}" presName="textRepeatNode" presStyleLbl="alignNode1" presStyleIdx="8" presStyleCnt="9">
        <dgm:presLayoutVars>
          <dgm:chMax val="0"/>
          <dgm:chPref val="0"/>
          <dgm:bulletEnabled val="1"/>
        </dgm:presLayoutVars>
      </dgm:prSet>
      <dgm:spPr/>
    </dgm:pt>
    <dgm:pt modelId="{9ED9463E-8707-4A24-B328-182FAFCB258D}" type="pres">
      <dgm:prSet presAssocID="{5FD92C8A-B03A-4B70-B5E6-E5EED44F10A1}" presName="textaccent9" presStyleCnt="0"/>
      <dgm:spPr/>
    </dgm:pt>
    <dgm:pt modelId="{C387FF6F-DB8E-4234-B823-BDDE1F198B08}" type="pres">
      <dgm:prSet presAssocID="{5FD92C8A-B03A-4B70-B5E6-E5EED44F10A1}" presName="accentRepeatNode" presStyleLbl="solidAlignAcc1" presStyleIdx="16" presStyleCnt="18"/>
      <dgm:spPr>
        <a:xfrm>
          <a:off x="4536439" y="605761"/>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 modelId="{3377E4C6-55CE-4374-9A7A-138A1D710DF8}" type="pres">
      <dgm:prSet presAssocID="{A6CBF5CD-2643-4B3A-8BB1-E46BEFF10169}" presName="image9" presStyleCnt="0"/>
      <dgm:spPr/>
    </dgm:pt>
    <dgm:pt modelId="{6658ACA1-BEDC-44D5-8961-B6E737E8F020}" type="pres">
      <dgm:prSet presAssocID="{A6CBF5CD-2643-4B3A-8BB1-E46BEFF10169}" presName="imageRepeatNode" presStyleLbl="alignAcc1" presStyleIdx="8" presStyleCnt="9"/>
      <dgm:spPr/>
    </dgm:pt>
    <dgm:pt modelId="{C07CD1CE-7BC9-4782-AE1A-432334C3FD43}" type="pres">
      <dgm:prSet presAssocID="{A6CBF5CD-2643-4B3A-8BB1-E46BEFF10169}" presName="imageaccent9" presStyleCnt="0"/>
      <dgm:spPr/>
    </dgm:pt>
    <dgm:pt modelId="{0B0BF927-23A0-4E52-BD78-BA91041CF197}" type="pres">
      <dgm:prSet presAssocID="{A6CBF5CD-2643-4B3A-8BB1-E46BEFF10169}" presName="accentRepeatNode" presStyleLbl="solidAlignAcc1" presStyleIdx="17" presStyleCnt="18"/>
      <dgm:spPr>
        <a:xfrm>
          <a:off x="4536439" y="759183"/>
          <a:ext cx="90251" cy="77968"/>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gm:spPr>
    </dgm:pt>
  </dgm:ptLst>
  <dgm:cxnLst>
    <dgm:cxn modelId="{B5123901-0311-415C-A1F9-4E20ACEC24A3}" type="presOf" srcId="{0BF4E1AA-9E06-4EBA-8A6A-5459EB4A071F}" destId="{E4AB0831-1A65-4D35-B7FD-5A038D3C6AF7}" srcOrd="0" destOrd="0" presId="urn:microsoft.com/office/officeart/2008/layout/HexagonCluster"/>
    <dgm:cxn modelId="{A45C2F02-8B8C-4456-92A3-3BBA58F316AF}" type="presOf" srcId="{9DBAB863-2256-4472-B749-C70E6667FE40}" destId="{D269649A-3974-4711-ADEB-C672297BF30C}" srcOrd="0" destOrd="0" presId="urn:microsoft.com/office/officeart/2008/layout/HexagonCluster"/>
    <dgm:cxn modelId="{28A45602-150D-4241-9D4B-F78DFB4D4722}" type="presOf" srcId="{1662B337-CB01-4EC8-BC1A-F067C95E813B}" destId="{7BA5CBB4-4332-414D-97C3-570DF8ED7BF6}" srcOrd="0" destOrd="0" presId="urn:microsoft.com/office/officeart/2008/layout/HexagonCluster"/>
    <dgm:cxn modelId="{AD108D04-CD1A-4EFF-9174-D1F8C01F54EC}" srcId="{5A059125-C999-465D-9110-B32E4C00117A}" destId="{AF3DFD2C-4624-40E5-AC8B-39F1FF193A7F}" srcOrd="6" destOrd="0" parTransId="{2E6F0FD0-6F48-49C8-A7E1-F615CF4FE2EC}" sibTransId="{E1B5B67C-020D-4809-88E9-F7C4A90E5659}"/>
    <dgm:cxn modelId="{4BA74317-680B-4A81-AA5D-603910365F7A}" srcId="{5A059125-C999-465D-9110-B32E4C00117A}" destId="{564280DC-B9F6-44C6-AFDA-FCF3A9729AD1}" srcOrd="2" destOrd="0" parTransId="{C44F3A4D-4695-438D-8855-F8BE26773788}" sibTransId="{DAE9317F-A761-49B0-93D9-8D7B820641E1}"/>
    <dgm:cxn modelId="{FF917D1F-65BA-4C74-9E39-A2DF0941EF43}" srcId="{5A059125-C999-465D-9110-B32E4C00117A}" destId="{63D52B1A-CF36-48EB-B34A-BAB4172FFAE0}" srcOrd="3" destOrd="0" parTransId="{FEA97BDF-D833-4542-BAA9-7AD3B0DE573A}" sibTransId="{197B05DA-90E4-4F15-AC8B-3EAABBE1C307}"/>
    <dgm:cxn modelId="{9EF75D29-8A77-4879-9E2C-A9AAACAF95A6}" type="presOf" srcId="{E1B5B67C-020D-4809-88E9-F7C4A90E5659}" destId="{4425E24C-CC6A-4D7C-9503-B031AB698E31}" srcOrd="0" destOrd="0" presId="urn:microsoft.com/office/officeart/2008/layout/HexagonCluster"/>
    <dgm:cxn modelId="{F3FF3E2E-8987-4BF8-9112-47857C06D3FE}" type="presOf" srcId="{DBDC5AC6-CAD8-4172-AA9D-9AC0EE30752B}" destId="{CEC7E6A4-AA9F-4B7C-9834-A3CC586DAD94}" srcOrd="0" destOrd="0" presId="urn:microsoft.com/office/officeart/2008/layout/HexagonCluster"/>
    <dgm:cxn modelId="{89EFDC3A-C2F2-4531-9E35-571CD377F019}" type="presOf" srcId="{CA574761-92F3-4E6F-A395-D7F40E7E1FFD}" destId="{CBE277FD-BA6F-4D04-9B61-4CAA0030CC62}" srcOrd="0" destOrd="0" presId="urn:microsoft.com/office/officeart/2008/layout/HexagonCluster"/>
    <dgm:cxn modelId="{CCC4325F-D34C-4D5A-A3EA-734F8A398E8C}" type="presOf" srcId="{564280DC-B9F6-44C6-AFDA-FCF3A9729AD1}" destId="{A4A076C3-F5CE-49B2-A316-219C3ABCAEBE}" srcOrd="0" destOrd="0" presId="urn:microsoft.com/office/officeart/2008/layout/HexagonCluster"/>
    <dgm:cxn modelId="{09012C43-621E-429F-8818-1B41FBDED7A5}" type="presOf" srcId="{13E9DBE0-F180-4E91-ABD3-F56A75E6CDE9}" destId="{AAB55C63-DAFC-46CF-8920-38B402FF99BC}" srcOrd="0" destOrd="0" presId="urn:microsoft.com/office/officeart/2008/layout/HexagonCluster"/>
    <dgm:cxn modelId="{0651C445-05D9-40A0-9625-82080F0F81E5}" type="presOf" srcId="{021BE4C5-C87C-4CC1-BF31-D5A66FC788FF}" destId="{C995597D-4FC3-47AA-95CF-E3C54C95D40B}" srcOrd="0" destOrd="0" presId="urn:microsoft.com/office/officeart/2008/layout/HexagonCluster"/>
    <dgm:cxn modelId="{A2EED967-8DF9-49EE-8C0E-13EA672EB890}" srcId="{5A059125-C999-465D-9110-B32E4C00117A}" destId="{0BF4E1AA-9E06-4EBA-8A6A-5459EB4A071F}" srcOrd="7" destOrd="0" parTransId="{C0E36240-23F1-4028-A28D-C23A65E8495C}" sibTransId="{021BE4C5-C87C-4CC1-BF31-D5A66FC788FF}"/>
    <dgm:cxn modelId="{A0C7F768-6B3F-4604-920B-020E658540EE}" srcId="{5A059125-C999-465D-9110-B32E4C00117A}" destId="{DBDC5AC6-CAD8-4172-AA9D-9AC0EE30752B}" srcOrd="0" destOrd="0" parTransId="{4E764667-698A-4355-AD03-CFA5730A40E5}" sibTransId="{1662B337-CB01-4EC8-BC1A-F067C95E813B}"/>
    <dgm:cxn modelId="{CED39250-019B-45D3-A70A-135904B1A82B}" type="presOf" srcId="{63D52B1A-CF36-48EB-B34A-BAB4172FFAE0}" destId="{BEAEC0A8-AED0-40ED-867C-BEEE4B4B2D86}" srcOrd="0" destOrd="0" presId="urn:microsoft.com/office/officeart/2008/layout/HexagonCluster"/>
    <dgm:cxn modelId="{ED4EC278-3837-442F-9C65-6B883EA4754A}" type="presOf" srcId="{DAE9317F-A761-49B0-93D9-8D7B820641E1}" destId="{E0703D46-B602-4A45-947D-53DA9B97366F}" srcOrd="0" destOrd="0" presId="urn:microsoft.com/office/officeart/2008/layout/HexagonCluster"/>
    <dgm:cxn modelId="{7C865580-06C2-4488-842F-2990A3C65BC1}" type="presOf" srcId="{60E3DC5B-54C3-4EB1-A424-52556A129324}" destId="{9DD288E6-3903-4896-9B1D-9F70D9FDDFD1}" srcOrd="0" destOrd="0" presId="urn:microsoft.com/office/officeart/2008/layout/HexagonCluster"/>
    <dgm:cxn modelId="{A589E68B-661F-4E87-85B5-BD9C8F40384E}" type="presOf" srcId="{5FD92C8A-B03A-4B70-B5E6-E5EED44F10A1}" destId="{77A8E068-339C-49E1-80F6-975EE3214318}" srcOrd="0" destOrd="0" presId="urn:microsoft.com/office/officeart/2008/layout/HexagonCluster"/>
    <dgm:cxn modelId="{8C870E92-9C1E-480B-88D8-A945362814E8}" type="presOf" srcId="{A6CBF5CD-2643-4B3A-8BB1-E46BEFF10169}" destId="{6658ACA1-BEDC-44D5-8961-B6E737E8F020}" srcOrd="0" destOrd="0" presId="urn:microsoft.com/office/officeart/2008/layout/HexagonCluster"/>
    <dgm:cxn modelId="{0EFFA095-1DF2-479D-BD64-47CE78E895A9}" srcId="{5A059125-C999-465D-9110-B32E4C00117A}" destId="{F3B53583-4884-4B85-B2B2-0466FC0118B8}" srcOrd="4" destOrd="0" parTransId="{A69F430A-2C58-4CCE-A6C5-B96DBBED7FF2}" sibTransId="{9DBAB863-2256-4472-B749-C70E6667FE40}"/>
    <dgm:cxn modelId="{5B0FBC97-7C64-46C6-BE13-1B74BD331A86}" srcId="{5A059125-C999-465D-9110-B32E4C00117A}" destId="{60E3DC5B-54C3-4EB1-A424-52556A129324}" srcOrd="5" destOrd="0" parTransId="{43049800-92D6-40EC-BD06-8AB4E4BAD8F3}" sibTransId="{DB099349-B32C-4B24-8181-60A1F5950053}"/>
    <dgm:cxn modelId="{B63F089B-44C5-49FE-9B48-1B0A1FE0275A}" type="presOf" srcId="{AF3DFD2C-4624-40E5-AC8B-39F1FF193A7F}" destId="{60023105-323A-4AF8-9956-E13BFAD64668}" srcOrd="0" destOrd="0" presId="urn:microsoft.com/office/officeart/2008/layout/HexagonCluster"/>
    <dgm:cxn modelId="{75B54EBF-7351-411F-92C8-0F8A5C2F015C}" type="presOf" srcId="{F3B53583-4884-4B85-B2B2-0466FC0118B8}" destId="{B18A34B3-3E49-45DE-AF18-4C05A7EF4D2B}" srcOrd="0" destOrd="0" presId="urn:microsoft.com/office/officeart/2008/layout/HexagonCluster"/>
    <dgm:cxn modelId="{49F998C3-411E-4825-994D-5D84640D2F4F}" type="presOf" srcId="{DB099349-B32C-4B24-8181-60A1F5950053}" destId="{45218E0B-E533-4B55-895C-F678ADF9B7EC}" srcOrd="0" destOrd="0" presId="urn:microsoft.com/office/officeart/2008/layout/HexagonCluster"/>
    <dgm:cxn modelId="{703C8FC8-8600-4D92-9DBE-A403FC50D263}" srcId="{5A059125-C999-465D-9110-B32E4C00117A}" destId="{5FD92C8A-B03A-4B70-B5E6-E5EED44F10A1}" srcOrd="8" destOrd="0" parTransId="{237DAB42-B7D4-4809-8B4E-1B74904A0C20}" sibTransId="{A6CBF5CD-2643-4B3A-8BB1-E46BEFF10169}"/>
    <dgm:cxn modelId="{04FBF4D0-8F02-4D31-9422-B37E81F4B622}" type="presOf" srcId="{197B05DA-90E4-4F15-AC8B-3EAABBE1C307}" destId="{7AC13465-27FD-481E-86C1-73B64257E249}" srcOrd="0" destOrd="0" presId="urn:microsoft.com/office/officeart/2008/layout/HexagonCluster"/>
    <dgm:cxn modelId="{1CCA3BDC-5D02-45B1-8C9F-BDC9FF4A2079}" type="presOf" srcId="{5A059125-C999-465D-9110-B32E4C00117A}" destId="{1527A129-C01A-4308-89F0-5ABC9A72F77D}" srcOrd="0" destOrd="0" presId="urn:microsoft.com/office/officeart/2008/layout/HexagonCluster"/>
    <dgm:cxn modelId="{AC20DEE8-DD3B-47A5-8749-898F8D6361C2}" srcId="{5A059125-C999-465D-9110-B32E4C00117A}" destId="{CA574761-92F3-4E6F-A395-D7F40E7E1FFD}" srcOrd="1" destOrd="0" parTransId="{24E3F067-43D0-423C-B305-D8141E85A7D4}" sibTransId="{13E9DBE0-F180-4E91-ABD3-F56A75E6CDE9}"/>
    <dgm:cxn modelId="{0EA5B1DF-FF96-4189-94A1-3DF97C8753B6}" type="presParOf" srcId="{1527A129-C01A-4308-89F0-5ABC9A72F77D}" destId="{A243439A-1145-4E7C-97D7-01168CB11CCB}" srcOrd="0" destOrd="0" presId="urn:microsoft.com/office/officeart/2008/layout/HexagonCluster"/>
    <dgm:cxn modelId="{A08BA3A2-E942-4A0E-8521-A96F72548EB8}" type="presParOf" srcId="{A243439A-1145-4E7C-97D7-01168CB11CCB}" destId="{CEC7E6A4-AA9F-4B7C-9834-A3CC586DAD94}" srcOrd="0" destOrd="0" presId="urn:microsoft.com/office/officeart/2008/layout/HexagonCluster"/>
    <dgm:cxn modelId="{115989B5-BE3D-4332-931E-D29F565B0EC0}" type="presParOf" srcId="{1527A129-C01A-4308-89F0-5ABC9A72F77D}" destId="{0C297800-39A5-4D1A-BA02-396198F6C11A}" srcOrd="1" destOrd="0" presId="urn:microsoft.com/office/officeart/2008/layout/HexagonCluster"/>
    <dgm:cxn modelId="{BD0BE2F8-9F8D-49C3-B39D-D2EC9EE5F424}" type="presParOf" srcId="{0C297800-39A5-4D1A-BA02-396198F6C11A}" destId="{631C42CB-6F89-4BE0-9EED-0B5637D5CC19}" srcOrd="0" destOrd="0" presId="urn:microsoft.com/office/officeart/2008/layout/HexagonCluster"/>
    <dgm:cxn modelId="{94CC94E8-F905-406B-A475-D235751DFFFE}" type="presParOf" srcId="{1527A129-C01A-4308-89F0-5ABC9A72F77D}" destId="{152E406A-436D-4EC0-85CA-74FE1E0751DC}" srcOrd="2" destOrd="0" presId="urn:microsoft.com/office/officeart/2008/layout/HexagonCluster"/>
    <dgm:cxn modelId="{6FC12133-A46F-4A24-88D1-C28E8E627E9F}" type="presParOf" srcId="{152E406A-436D-4EC0-85CA-74FE1E0751DC}" destId="{7BA5CBB4-4332-414D-97C3-570DF8ED7BF6}" srcOrd="0" destOrd="0" presId="urn:microsoft.com/office/officeart/2008/layout/HexagonCluster"/>
    <dgm:cxn modelId="{A9F15947-E37E-4C42-9AB8-775890B65A26}" type="presParOf" srcId="{1527A129-C01A-4308-89F0-5ABC9A72F77D}" destId="{B0FF6CDB-7FC0-4F7C-ADCD-8E56B41D9845}" srcOrd="3" destOrd="0" presId="urn:microsoft.com/office/officeart/2008/layout/HexagonCluster"/>
    <dgm:cxn modelId="{F452B9C9-1CF5-43E3-B667-AD16119CF1B8}" type="presParOf" srcId="{B0FF6CDB-7FC0-4F7C-ADCD-8E56B41D9845}" destId="{34B48370-4164-49C7-8027-4B83A55560F4}" srcOrd="0" destOrd="0" presId="urn:microsoft.com/office/officeart/2008/layout/HexagonCluster"/>
    <dgm:cxn modelId="{910483BB-93B7-48AB-AE85-EB1554E3AC9E}" type="presParOf" srcId="{1527A129-C01A-4308-89F0-5ABC9A72F77D}" destId="{3A86B592-74BA-4B11-9494-C11A7C66B82E}" srcOrd="4" destOrd="0" presId="urn:microsoft.com/office/officeart/2008/layout/HexagonCluster"/>
    <dgm:cxn modelId="{4ABD37D2-F010-4DFC-85FE-5DD2DFE6D103}" type="presParOf" srcId="{3A86B592-74BA-4B11-9494-C11A7C66B82E}" destId="{CBE277FD-BA6F-4D04-9B61-4CAA0030CC62}" srcOrd="0" destOrd="0" presId="urn:microsoft.com/office/officeart/2008/layout/HexagonCluster"/>
    <dgm:cxn modelId="{CAF6F5CA-C54B-470E-A058-95A9E4AD8CCD}" type="presParOf" srcId="{1527A129-C01A-4308-89F0-5ABC9A72F77D}" destId="{C1226B40-BE3F-48C3-B809-ACA50F8553DC}" srcOrd="5" destOrd="0" presId="urn:microsoft.com/office/officeart/2008/layout/HexagonCluster"/>
    <dgm:cxn modelId="{9CCBE1EA-60A6-44CE-A343-B5BB676A3B73}" type="presParOf" srcId="{C1226B40-BE3F-48C3-B809-ACA50F8553DC}" destId="{1652DF09-FE43-4E2F-A6EF-8F9F1FD97690}" srcOrd="0" destOrd="0" presId="urn:microsoft.com/office/officeart/2008/layout/HexagonCluster"/>
    <dgm:cxn modelId="{D75BBA0F-97AC-4923-B9E1-83EA6D7BFE25}" type="presParOf" srcId="{1527A129-C01A-4308-89F0-5ABC9A72F77D}" destId="{0474223F-DB35-418C-A537-FD518E717853}" srcOrd="6" destOrd="0" presId="urn:microsoft.com/office/officeart/2008/layout/HexagonCluster"/>
    <dgm:cxn modelId="{B055A90A-0FAC-4B44-84FD-71BE526CFB22}" type="presParOf" srcId="{0474223F-DB35-418C-A537-FD518E717853}" destId="{AAB55C63-DAFC-46CF-8920-38B402FF99BC}" srcOrd="0" destOrd="0" presId="urn:microsoft.com/office/officeart/2008/layout/HexagonCluster"/>
    <dgm:cxn modelId="{993F50C0-A00C-41FF-9512-C183F4FC533F}" type="presParOf" srcId="{1527A129-C01A-4308-89F0-5ABC9A72F77D}" destId="{FB8A586B-2FD8-45D2-AD82-63666B3E21C1}" srcOrd="7" destOrd="0" presId="urn:microsoft.com/office/officeart/2008/layout/HexagonCluster"/>
    <dgm:cxn modelId="{1AC3AC20-AC35-4024-8704-951A3005A2B4}" type="presParOf" srcId="{FB8A586B-2FD8-45D2-AD82-63666B3E21C1}" destId="{83D05E8A-53BB-45FD-929D-C033E4119DA7}" srcOrd="0" destOrd="0" presId="urn:microsoft.com/office/officeart/2008/layout/HexagonCluster"/>
    <dgm:cxn modelId="{CC618850-6E24-46A3-BBFA-FCCD35BFA023}" type="presParOf" srcId="{1527A129-C01A-4308-89F0-5ABC9A72F77D}" destId="{8E6461CB-BC62-47ED-A80B-6DF3E0E1D054}" srcOrd="8" destOrd="0" presId="urn:microsoft.com/office/officeart/2008/layout/HexagonCluster"/>
    <dgm:cxn modelId="{62441926-59B6-4E2D-A166-1062C04C0012}" type="presParOf" srcId="{8E6461CB-BC62-47ED-A80B-6DF3E0E1D054}" destId="{A4A076C3-F5CE-49B2-A316-219C3ABCAEBE}" srcOrd="0" destOrd="0" presId="urn:microsoft.com/office/officeart/2008/layout/HexagonCluster"/>
    <dgm:cxn modelId="{4474C367-45B4-470D-B69E-EAF570CB3466}" type="presParOf" srcId="{1527A129-C01A-4308-89F0-5ABC9A72F77D}" destId="{3C0051FC-83A3-41E3-960E-149A984C9548}" srcOrd="9" destOrd="0" presId="urn:microsoft.com/office/officeart/2008/layout/HexagonCluster"/>
    <dgm:cxn modelId="{A2D76438-2A9B-4CC3-BD11-3980572258C7}" type="presParOf" srcId="{3C0051FC-83A3-41E3-960E-149A984C9548}" destId="{9748E6A9-DBD5-46FD-8BD2-6385FCBEAE29}" srcOrd="0" destOrd="0" presId="urn:microsoft.com/office/officeart/2008/layout/HexagonCluster"/>
    <dgm:cxn modelId="{2A3084DE-B3EC-4C8A-BFB4-24BF7F4452EE}" type="presParOf" srcId="{1527A129-C01A-4308-89F0-5ABC9A72F77D}" destId="{69676718-BEFF-441D-A6BC-771A3D25B5AC}" srcOrd="10" destOrd="0" presId="urn:microsoft.com/office/officeart/2008/layout/HexagonCluster"/>
    <dgm:cxn modelId="{12281C87-F50F-447C-9CF1-BCB8AD91F2FC}" type="presParOf" srcId="{69676718-BEFF-441D-A6BC-771A3D25B5AC}" destId="{E0703D46-B602-4A45-947D-53DA9B97366F}" srcOrd="0" destOrd="0" presId="urn:microsoft.com/office/officeart/2008/layout/HexagonCluster"/>
    <dgm:cxn modelId="{B12E2239-7A5A-440C-8AB2-129894D1D964}" type="presParOf" srcId="{1527A129-C01A-4308-89F0-5ABC9A72F77D}" destId="{FE73A1B6-3F30-4781-A133-53896AD6B75A}" srcOrd="11" destOrd="0" presId="urn:microsoft.com/office/officeart/2008/layout/HexagonCluster"/>
    <dgm:cxn modelId="{8229CFAC-1907-4DEE-A44C-49E8EFD8016E}" type="presParOf" srcId="{FE73A1B6-3F30-4781-A133-53896AD6B75A}" destId="{5736E56F-825D-4482-AE1B-CB73E13DCFC6}" srcOrd="0" destOrd="0" presId="urn:microsoft.com/office/officeart/2008/layout/HexagonCluster"/>
    <dgm:cxn modelId="{4C8C195D-C0AB-43E4-BFBC-FE4EF874A947}" type="presParOf" srcId="{1527A129-C01A-4308-89F0-5ABC9A72F77D}" destId="{63936804-A25C-42FB-95B6-940B9553075A}" srcOrd="12" destOrd="0" presId="urn:microsoft.com/office/officeart/2008/layout/HexagonCluster"/>
    <dgm:cxn modelId="{D4629558-0F08-41BC-A847-E6D765261DA6}" type="presParOf" srcId="{63936804-A25C-42FB-95B6-940B9553075A}" destId="{BEAEC0A8-AED0-40ED-867C-BEEE4B4B2D86}" srcOrd="0" destOrd="0" presId="urn:microsoft.com/office/officeart/2008/layout/HexagonCluster"/>
    <dgm:cxn modelId="{D8CD2AF0-C2FA-4FEB-AC35-7E7B301BD68D}" type="presParOf" srcId="{1527A129-C01A-4308-89F0-5ABC9A72F77D}" destId="{D4E80676-05F7-49BF-AEC2-0E687382F0B8}" srcOrd="13" destOrd="0" presId="urn:microsoft.com/office/officeart/2008/layout/HexagonCluster"/>
    <dgm:cxn modelId="{CC5963C7-49F7-4935-A966-1839F89CE266}" type="presParOf" srcId="{D4E80676-05F7-49BF-AEC2-0E687382F0B8}" destId="{8AD7CABD-483F-4504-B947-6FA93C24A802}" srcOrd="0" destOrd="0" presId="urn:microsoft.com/office/officeart/2008/layout/HexagonCluster"/>
    <dgm:cxn modelId="{D24BD93C-4EA7-4DE9-ADB3-6BD8EE860B3C}" type="presParOf" srcId="{1527A129-C01A-4308-89F0-5ABC9A72F77D}" destId="{82D237E0-3FE8-4D99-9BAD-95CC53D9614A}" srcOrd="14" destOrd="0" presId="urn:microsoft.com/office/officeart/2008/layout/HexagonCluster"/>
    <dgm:cxn modelId="{40E6443D-C9A9-4021-BF3A-BF939D970F91}" type="presParOf" srcId="{82D237E0-3FE8-4D99-9BAD-95CC53D9614A}" destId="{7AC13465-27FD-481E-86C1-73B64257E249}" srcOrd="0" destOrd="0" presId="urn:microsoft.com/office/officeart/2008/layout/HexagonCluster"/>
    <dgm:cxn modelId="{DB6503C5-A8E3-4190-B257-2692BD5E5D50}" type="presParOf" srcId="{1527A129-C01A-4308-89F0-5ABC9A72F77D}" destId="{7D50A1C0-684F-4B74-8363-0951BD91F81D}" srcOrd="15" destOrd="0" presId="urn:microsoft.com/office/officeart/2008/layout/HexagonCluster"/>
    <dgm:cxn modelId="{D0A15C4E-7BE9-47B5-B6BF-9FE2ACD55803}" type="presParOf" srcId="{7D50A1C0-684F-4B74-8363-0951BD91F81D}" destId="{318CE362-5A3C-49B0-9A05-BBA01B4CE5F9}" srcOrd="0" destOrd="0" presId="urn:microsoft.com/office/officeart/2008/layout/HexagonCluster"/>
    <dgm:cxn modelId="{A52194C1-E890-4608-AA54-DB060FDD0610}" type="presParOf" srcId="{1527A129-C01A-4308-89F0-5ABC9A72F77D}" destId="{CD9FF801-E5E4-4444-91A4-127E84C50690}" srcOrd="16" destOrd="0" presId="urn:microsoft.com/office/officeart/2008/layout/HexagonCluster"/>
    <dgm:cxn modelId="{5B340D28-1E45-4C6E-92E8-534A84E7A9EE}" type="presParOf" srcId="{CD9FF801-E5E4-4444-91A4-127E84C50690}" destId="{B18A34B3-3E49-45DE-AF18-4C05A7EF4D2B}" srcOrd="0" destOrd="0" presId="urn:microsoft.com/office/officeart/2008/layout/HexagonCluster"/>
    <dgm:cxn modelId="{7DBA93F2-5A53-436F-988C-681E9C3AE1EE}" type="presParOf" srcId="{1527A129-C01A-4308-89F0-5ABC9A72F77D}" destId="{AF0C69E9-7AFB-40A2-B9E6-2C9192E16855}" srcOrd="17" destOrd="0" presId="urn:microsoft.com/office/officeart/2008/layout/HexagonCluster"/>
    <dgm:cxn modelId="{2B2BBE17-C60A-4380-AFFF-4289213D8292}" type="presParOf" srcId="{AF0C69E9-7AFB-40A2-B9E6-2C9192E16855}" destId="{4C9D9E5A-4BC6-471B-9821-6A7D970D6EFE}" srcOrd="0" destOrd="0" presId="urn:microsoft.com/office/officeart/2008/layout/HexagonCluster"/>
    <dgm:cxn modelId="{FBA1EAB8-889B-41DB-B51F-9804F3D02B45}" type="presParOf" srcId="{1527A129-C01A-4308-89F0-5ABC9A72F77D}" destId="{AC44F2A7-ED75-437A-BC1A-0B29382BA18A}" srcOrd="18" destOrd="0" presId="urn:microsoft.com/office/officeart/2008/layout/HexagonCluster"/>
    <dgm:cxn modelId="{84BD4FBC-EF99-4693-9944-8CF980D926E2}" type="presParOf" srcId="{AC44F2A7-ED75-437A-BC1A-0B29382BA18A}" destId="{D269649A-3974-4711-ADEB-C672297BF30C}" srcOrd="0" destOrd="0" presId="urn:microsoft.com/office/officeart/2008/layout/HexagonCluster"/>
    <dgm:cxn modelId="{3FC0C427-2E83-405C-9F3E-A4A8C5C1412B}" type="presParOf" srcId="{1527A129-C01A-4308-89F0-5ABC9A72F77D}" destId="{791B7AB0-0510-480A-A7A4-4EF60B5156B8}" srcOrd="19" destOrd="0" presId="urn:microsoft.com/office/officeart/2008/layout/HexagonCluster"/>
    <dgm:cxn modelId="{98E6E545-8A4D-43FB-9346-AEB34FB5FAD0}" type="presParOf" srcId="{791B7AB0-0510-480A-A7A4-4EF60B5156B8}" destId="{45B26A90-404A-404A-8866-FA7E5B83C9DA}" srcOrd="0" destOrd="0" presId="urn:microsoft.com/office/officeart/2008/layout/HexagonCluster"/>
    <dgm:cxn modelId="{088CEDEC-945F-4E4E-9DCB-FADCF21D3168}" type="presParOf" srcId="{1527A129-C01A-4308-89F0-5ABC9A72F77D}" destId="{49719DD3-AA31-4E87-BC97-F0F2649966E4}" srcOrd="20" destOrd="0" presId="urn:microsoft.com/office/officeart/2008/layout/HexagonCluster"/>
    <dgm:cxn modelId="{E050B15E-4EC1-4518-9A8A-C4B52B48A501}" type="presParOf" srcId="{49719DD3-AA31-4E87-BC97-F0F2649966E4}" destId="{9DD288E6-3903-4896-9B1D-9F70D9FDDFD1}" srcOrd="0" destOrd="0" presId="urn:microsoft.com/office/officeart/2008/layout/HexagonCluster"/>
    <dgm:cxn modelId="{54543A2A-0597-47DB-8A16-5C5CCE209C87}" type="presParOf" srcId="{1527A129-C01A-4308-89F0-5ABC9A72F77D}" destId="{ACEAD8E1-6C7B-438A-AB5B-0080E4E0B1A6}" srcOrd="21" destOrd="0" presId="urn:microsoft.com/office/officeart/2008/layout/HexagonCluster"/>
    <dgm:cxn modelId="{20E34C16-9864-4DBC-A387-6C61D04D2686}" type="presParOf" srcId="{ACEAD8E1-6C7B-438A-AB5B-0080E4E0B1A6}" destId="{5ACE20D0-C739-4EB4-AF83-5895ABAEBF5A}" srcOrd="0" destOrd="0" presId="urn:microsoft.com/office/officeart/2008/layout/HexagonCluster"/>
    <dgm:cxn modelId="{00E1DABE-4EAD-4D5B-B0FB-F2FB70326A5C}" type="presParOf" srcId="{1527A129-C01A-4308-89F0-5ABC9A72F77D}" destId="{1B954D1B-DA42-4538-9EF0-4BD92AF9B7FD}" srcOrd="22" destOrd="0" presId="urn:microsoft.com/office/officeart/2008/layout/HexagonCluster"/>
    <dgm:cxn modelId="{8BF58254-61FA-4DA5-8152-0ADFCFF48A79}" type="presParOf" srcId="{1B954D1B-DA42-4538-9EF0-4BD92AF9B7FD}" destId="{45218E0B-E533-4B55-895C-F678ADF9B7EC}" srcOrd="0" destOrd="0" presId="urn:microsoft.com/office/officeart/2008/layout/HexagonCluster"/>
    <dgm:cxn modelId="{A771FF49-9421-4E90-88E3-AF75E09C4C17}" type="presParOf" srcId="{1527A129-C01A-4308-89F0-5ABC9A72F77D}" destId="{36F810FE-40BC-408A-9348-0C48620BED84}" srcOrd="23" destOrd="0" presId="urn:microsoft.com/office/officeart/2008/layout/HexagonCluster"/>
    <dgm:cxn modelId="{84E709E8-AC87-4B08-BF1A-FF4E9F2B1458}" type="presParOf" srcId="{36F810FE-40BC-408A-9348-0C48620BED84}" destId="{FF6045EC-B9C3-447C-9E01-D242BD4B709A}" srcOrd="0" destOrd="0" presId="urn:microsoft.com/office/officeart/2008/layout/HexagonCluster"/>
    <dgm:cxn modelId="{046F0FD8-ED4D-4111-B009-7B6C677015F2}" type="presParOf" srcId="{1527A129-C01A-4308-89F0-5ABC9A72F77D}" destId="{BBCD559D-F8B5-4652-A493-74E5A2B3A014}" srcOrd="24" destOrd="0" presId="urn:microsoft.com/office/officeart/2008/layout/HexagonCluster"/>
    <dgm:cxn modelId="{D878486B-1B90-4D5B-A289-007C1AB60EB1}" type="presParOf" srcId="{BBCD559D-F8B5-4652-A493-74E5A2B3A014}" destId="{60023105-323A-4AF8-9956-E13BFAD64668}" srcOrd="0" destOrd="0" presId="urn:microsoft.com/office/officeart/2008/layout/HexagonCluster"/>
    <dgm:cxn modelId="{8DF35BCD-D60D-4964-970A-4AF923AA2EC6}" type="presParOf" srcId="{1527A129-C01A-4308-89F0-5ABC9A72F77D}" destId="{9F994158-ACBF-49F3-832E-E2715C274E11}" srcOrd="25" destOrd="0" presId="urn:microsoft.com/office/officeart/2008/layout/HexagonCluster"/>
    <dgm:cxn modelId="{61EB8862-095F-470E-A2E9-DE1EE68BB41B}" type="presParOf" srcId="{9F994158-ACBF-49F3-832E-E2715C274E11}" destId="{6FD8A586-0281-4B6C-8EDC-847E19288409}" srcOrd="0" destOrd="0" presId="urn:microsoft.com/office/officeart/2008/layout/HexagonCluster"/>
    <dgm:cxn modelId="{8A19649D-AF87-4A9A-9B92-25EFC97AB5CA}" type="presParOf" srcId="{1527A129-C01A-4308-89F0-5ABC9A72F77D}" destId="{F0EE83EB-6A1B-4F1A-BDB2-6199487385E8}" srcOrd="26" destOrd="0" presId="urn:microsoft.com/office/officeart/2008/layout/HexagonCluster"/>
    <dgm:cxn modelId="{2F5318B4-8AA2-4D0B-8F94-A46432B61F0D}" type="presParOf" srcId="{F0EE83EB-6A1B-4F1A-BDB2-6199487385E8}" destId="{4425E24C-CC6A-4D7C-9503-B031AB698E31}" srcOrd="0" destOrd="0" presId="urn:microsoft.com/office/officeart/2008/layout/HexagonCluster"/>
    <dgm:cxn modelId="{665F462B-B63F-4362-A757-ED2E6E644DCC}" type="presParOf" srcId="{1527A129-C01A-4308-89F0-5ABC9A72F77D}" destId="{0726A92B-D5E5-4125-A779-CDFFBA592F2A}" srcOrd="27" destOrd="0" presId="urn:microsoft.com/office/officeart/2008/layout/HexagonCluster"/>
    <dgm:cxn modelId="{4B6340A3-CBFE-4267-BCC1-C997E5EC9850}" type="presParOf" srcId="{0726A92B-D5E5-4125-A779-CDFFBA592F2A}" destId="{E4398C9C-BC76-4A20-998C-0DCE133CBDF4}" srcOrd="0" destOrd="0" presId="urn:microsoft.com/office/officeart/2008/layout/HexagonCluster"/>
    <dgm:cxn modelId="{B6702B30-DAF3-44AD-8E86-4DC366C1076D}" type="presParOf" srcId="{1527A129-C01A-4308-89F0-5ABC9A72F77D}" destId="{96E1A195-0DEC-4475-8B34-78A524491878}" srcOrd="28" destOrd="0" presId="urn:microsoft.com/office/officeart/2008/layout/HexagonCluster"/>
    <dgm:cxn modelId="{8FB88F4F-2F9D-4826-8DEA-612D971C3F56}" type="presParOf" srcId="{96E1A195-0DEC-4475-8B34-78A524491878}" destId="{E4AB0831-1A65-4D35-B7FD-5A038D3C6AF7}" srcOrd="0" destOrd="0" presId="urn:microsoft.com/office/officeart/2008/layout/HexagonCluster"/>
    <dgm:cxn modelId="{C9E9E450-975B-4711-B54A-6A466CFDE401}" type="presParOf" srcId="{1527A129-C01A-4308-89F0-5ABC9A72F77D}" destId="{5E1A6DB3-706D-47BD-AEF4-2680ED06BC9C}" srcOrd="29" destOrd="0" presId="urn:microsoft.com/office/officeart/2008/layout/HexagonCluster"/>
    <dgm:cxn modelId="{81D34B1C-6A85-4B43-AAAA-009EA635557C}" type="presParOf" srcId="{5E1A6DB3-706D-47BD-AEF4-2680ED06BC9C}" destId="{35041288-4AF7-48DD-B957-20C315F2575B}" srcOrd="0" destOrd="0" presId="urn:microsoft.com/office/officeart/2008/layout/HexagonCluster"/>
    <dgm:cxn modelId="{2DCF75A2-F6B0-48BB-B54F-8F81752D6F52}" type="presParOf" srcId="{1527A129-C01A-4308-89F0-5ABC9A72F77D}" destId="{3E0D0291-2894-47A6-99E1-53D13FB95873}" srcOrd="30" destOrd="0" presId="urn:microsoft.com/office/officeart/2008/layout/HexagonCluster"/>
    <dgm:cxn modelId="{1B50BE1B-680B-42FA-B2AA-EE40EB9B63C7}" type="presParOf" srcId="{3E0D0291-2894-47A6-99E1-53D13FB95873}" destId="{C995597D-4FC3-47AA-95CF-E3C54C95D40B}" srcOrd="0" destOrd="0" presId="urn:microsoft.com/office/officeart/2008/layout/HexagonCluster"/>
    <dgm:cxn modelId="{7C4E09A3-8C55-411D-90D3-9476DC202AF6}" type="presParOf" srcId="{1527A129-C01A-4308-89F0-5ABC9A72F77D}" destId="{FFB96412-4A94-4528-8311-21ACFC7A0807}" srcOrd="31" destOrd="0" presId="urn:microsoft.com/office/officeart/2008/layout/HexagonCluster"/>
    <dgm:cxn modelId="{B70213F2-12C8-45B6-ABE3-0BF0845712CA}" type="presParOf" srcId="{FFB96412-4A94-4528-8311-21ACFC7A0807}" destId="{6BE5BA5B-CE5B-4719-A691-3888D6ED7869}" srcOrd="0" destOrd="0" presId="urn:microsoft.com/office/officeart/2008/layout/HexagonCluster"/>
    <dgm:cxn modelId="{2D7553F9-151D-4B72-BF59-7F2C86DD8EAC}" type="presParOf" srcId="{1527A129-C01A-4308-89F0-5ABC9A72F77D}" destId="{45918466-13EB-453F-9484-0F09E249C7F1}" srcOrd="32" destOrd="0" presId="urn:microsoft.com/office/officeart/2008/layout/HexagonCluster"/>
    <dgm:cxn modelId="{B9A98AF5-8977-4F40-8CA4-8FE2DC56CE9E}" type="presParOf" srcId="{45918466-13EB-453F-9484-0F09E249C7F1}" destId="{77A8E068-339C-49E1-80F6-975EE3214318}" srcOrd="0" destOrd="0" presId="urn:microsoft.com/office/officeart/2008/layout/HexagonCluster"/>
    <dgm:cxn modelId="{EC3CDA74-70A1-4614-AC3E-206D79F681AF}" type="presParOf" srcId="{1527A129-C01A-4308-89F0-5ABC9A72F77D}" destId="{9ED9463E-8707-4A24-B328-182FAFCB258D}" srcOrd="33" destOrd="0" presId="urn:microsoft.com/office/officeart/2008/layout/HexagonCluster"/>
    <dgm:cxn modelId="{F6CEE637-463C-446B-98FA-873B198C639F}" type="presParOf" srcId="{9ED9463E-8707-4A24-B328-182FAFCB258D}" destId="{C387FF6F-DB8E-4234-B823-BDDE1F198B08}" srcOrd="0" destOrd="0" presId="urn:microsoft.com/office/officeart/2008/layout/HexagonCluster"/>
    <dgm:cxn modelId="{37678E0E-57BE-4522-A782-3182A6761104}" type="presParOf" srcId="{1527A129-C01A-4308-89F0-5ABC9A72F77D}" destId="{3377E4C6-55CE-4374-9A7A-138A1D710DF8}" srcOrd="34" destOrd="0" presId="urn:microsoft.com/office/officeart/2008/layout/HexagonCluster"/>
    <dgm:cxn modelId="{676789D8-A66B-41C0-8829-CCE4CCDDE817}" type="presParOf" srcId="{3377E4C6-55CE-4374-9A7A-138A1D710DF8}" destId="{6658ACA1-BEDC-44D5-8961-B6E737E8F020}" srcOrd="0" destOrd="0" presId="urn:microsoft.com/office/officeart/2008/layout/HexagonCluster"/>
    <dgm:cxn modelId="{3216B1BC-2F0C-4C51-A5EF-48E0D58DC94C}" type="presParOf" srcId="{1527A129-C01A-4308-89F0-5ABC9A72F77D}" destId="{C07CD1CE-7BC9-4782-AE1A-432334C3FD43}" srcOrd="35" destOrd="0" presId="urn:microsoft.com/office/officeart/2008/layout/HexagonCluster"/>
    <dgm:cxn modelId="{95EF6F59-1D28-4754-BCF5-B0E2608A56A7}" type="presParOf" srcId="{C07CD1CE-7BC9-4782-AE1A-432334C3FD43}" destId="{0B0BF927-23A0-4E52-BD78-BA91041CF19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602E79-D361-43AF-A142-9F4C250334C9}" type="doc">
      <dgm:prSet loTypeId="urn:microsoft.com/office/officeart/2005/8/layout/bProcess4" loCatId="process" qsTypeId="urn:microsoft.com/office/officeart/2005/8/quickstyle/simple5" qsCatId="simple" csTypeId="urn:microsoft.com/office/officeart/2005/8/colors/colorful4" csCatId="colorful" phldr="1"/>
      <dgm:spPr/>
      <dgm:t>
        <a:bodyPr/>
        <a:lstStyle/>
        <a:p>
          <a:endParaRPr lang="es-ES"/>
        </a:p>
      </dgm:t>
    </dgm:pt>
    <dgm:pt modelId="{E183C511-4CF0-4FBE-B761-6E6299CF7C5B}">
      <dgm:prSet phldrT="[Texto]" custT="1"/>
      <dgm:spPr>
        <a:xfrm>
          <a:off x="1887" y="92845"/>
          <a:ext cx="1024337" cy="614602"/>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Percepción del tiempo</a:t>
          </a:r>
        </a:p>
      </dgm:t>
    </dgm:pt>
    <dgm:pt modelId="{64C55EE6-CD71-4C21-AAFF-8EFA30DCEC48}" type="parTrans" cxnId="{885B0F1B-7308-4A10-8A41-1B9CC8FD4BB3}">
      <dgm:prSet/>
      <dgm:spPr/>
      <dgm:t>
        <a:bodyPr/>
        <a:lstStyle/>
        <a:p>
          <a:endParaRPr lang="es-ES" sz="1400"/>
        </a:p>
      </dgm:t>
    </dgm:pt>
    <dgm:pt modelId="{FA881504-758F-4CA3-8A78-A736F3BAE918}" type="sibTrans" cxnId="{885B0F1B-7308-4A10-8A41-1B9CC8FD4BB3}">
      <dgm:prSet/>
      <dgm:spPr>
        <a:xfrm rot="5400000">
          <a:off x="-167545" y="584319"/>
          <a:ext cx="758426" cy="92190"/>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3D673037-BF4A-4514-B28E-60A0C112F67C}">
      <dgm:prSet phldrT="[Texto]" custT="1"/>
      <dgm:spPr>
        <a:xfrm>
          <a:off x="1364256" y="861098"/>
          <a:ext cx="1024337" cy="614602"/>
        </a:xfrm>
        <a:prstGeom prst="roundRect">
          <a:avLst>
            <a:gd name="adj" fmla="val 10000"/>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Planificación</a:t>
          </a:r>
        </a:p>
      </dgm:t>
    </dgm:pt>
    <dgm:pt modelId="{AB1CFB16-D980-4B23-9D8F-CFD3995649A6}" type="parTrans" cxnId="{8C3414A5-B1D2-4360-9D0C-F1398DA43B81}">
      <dgm:prSet/>
      <dgm:spPr/>
      <dgm:t>
        <a:bodyPr/>
        <a:lstStyle/>
        <a:p>
          <a:endParaRPr lang="es-ES" sz="1400"/>
        </a:p>
      </dgm:t>
    </dgm:pt>
    <dgm:pt modelId="{D03D6F62-FF1A-45E2-987A-FA94D57F526D}" type="sibTrans" cxnId="{8C3414A5-B1D2-4360-9D0C-F1398DA43B81}">
      <dgm:prSet/>
      <dgm:spPr>
        <a:xfrm rot="16200000">
          <a:off x="1194823" y="584319"/>
          <a:ext cx="758426" cy="92190"/>
        </a:xfrm>
        <a:prstGeom prst="rect">
          <a:avLst/>
        </a:prstGeom>
        <a:gradFill rotWithShape="0">
          <a:gsLst>
            <a:gs pos="0">
              <a:srgbClr val="FFC000">
                <a:hueOff val="5940396"/>
                <a:satOff val="-27410"/>
                <a:lumOff val="1009"/>
                <a:alphaOff val="0"/>
                <a:satMod val="103000"/>
                <a:lumMod val="102000"/>
                <a:tint val="94000"/>
              </a:srgbClr>
            </a:gs>
            <a:gs pos="50000">
              <a:srgbClr val="FFC000">
                <a:hueOff val="5940396"/>
                <a:satOff val="-27410"/>
                <a:lumOff val="1009"/>
                <a:alphaOff val="0"/>
                <a:satMod val="110000"/>
                <a:lumMod val="100000"/>
                <a:shade val="100000"/>
              </a:srgbClr>
            </a:gs>
            <a:gs pos="100000">
              <a:srgbClr val="FFC000">
                <a:hueOff val="5940396"/>
                <a:satOff val="-27410"/>
                <a:lumOff val="1009"/>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3EFF0513-24DF-4C77-942C-86EBDE536FC7}">
      <dgm:prSet phldrT="[Texto]" custT="1"/>
      <dgm:spPr>
        <a:xfrm>
          <a:off x="1364256" y="92845"/>
          <a:ext cx="1024337" cy="614602"/>
        </a:xfrm>
        <a:prstGeom prst="roundRect">
          <a:avLst>
            <a:gd name="adj" fmla="val 10000"/>
          </a:avLst>
        </a:prstGeom>
        <a:gradFill rotWithShape="0">
          <a:gsLst>
            <a:gs pos="0">
              <a:srgbClr val="FFC000">
                <a:hueOff val="6497308"/>
                <a:satOff val="-29980"/>
                <a:lumOff val="1103"/>
                <a:alphaOff val="0"/>
                <a:satMod val="103000"/>
                <a:lumMod val="102000"/>
                <a:tint val="94000"/>
              </a:srgbClr>
            </a:gs>
            <a:gs pos="50000">
              <a:srgbClr val="FFC000">
                <a:hueOff val="6497308"/>
                <a:satOff val="-29980"/>
                <a:lumOff val="1103"/>
                <a:alphaOff val="0"/>
                <a:satMod val="110000"/>
                <a:lumMod val="100000"/>
                <a:shade val="100000"/>
              </a:srgbClr>
            </a:gs>
            <a:gs pos="100000">
              <a:srgbClr val="FFC000">
                <a:hueOff val="6497308"/>
                <a:satOff val="-29980"/>
                <a:lumOff val="110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Razonamiento</a:t>
          </a:r>
        </a:p>
      </dgm:t>
    </dgm:pt>
    <dgm:pt modelId="{1A532D2A-CDBF-4E01-A797-7401072740C7}" type="parTrans" cxnId="{8DFD9F3F-BD40-4217-B0B1-220C868A87D4}">
      <dgm:prSet/>
      <dgm:spPr/>
      <dgm:t>
        <a:bodyPr/>
        <a:lstStyle/>
        <a:p>
          <a:endParaRPr lang="es-ES" sz="1400"/>
        </a:p>
      </dgm:t>
    </dgm:pt>
    <dgm:pt modelId="{879C5E2D-B754-4828-9366-76699E4D3F64}" type="sibTrans" cxnId="{8DFD9F3F-BD40-4217-B0B1-220C868A87D4}">
      <dgm:prSet/>
      <dgm:spPr>
        <a:xfrm>
          <a:off x="1578949" y="200192"/>
          <a:ext cx="1352542" cy="92190"/>
        </a:xfrm>
        <a:prstGeom prst="rect">
          <a:avLst/>
        </a:prstGeom>
        <a:gradFill rotWithShape="0">
          <a:gsLst>
            <a:gs pos="0">
              <a:srgbClr val="FFC000">
                <a:hueOff val="7425494"/>
                <a:satOff val="-34263"/>
                <a:lumOff val="1261"/>
                <a:alphaOff val="0"/>
                <a:satMod val="103000"/>
                <a:lumMod val="102000"/>
                <a:tint val="94000"/>
              </a:srgbClr>
            </a:gs>
            <a:gs pos="50000">
              <a:srgbClr val="FFC000">
                <a:hueOff val="7425494"/>
                <a:satOff val="-34263"/>
                <a:lumOff val="1261"/>
                <a:alphaOff val="0"/>
                <a:satMod val="110000"/>
                <a:lumMod val="100000"/>
                <a:shade val="100000"/>
              </a:srgbClr>
            </a:gs>
            <a:gs pos="100000">
              <a:srgbClr val="FFC000">
                <a:hueOff val="7425494"/>
                <a:satOff val="-34263"/>
                <a:lumOff val="126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E8926543-CF29-487D-B862-9A44E8551A2C}">
      <dgm:prSet phldrT="[Texto]" custT="1"/>
      <dgm:spPr>
        <a:xfrm>
          <a:off x="2726625" y="92845"/>
          <a:ext cx="1024337" cy="614602"/>
        </a:xfrm>
        <a:prstGeom prst="roundRect">
          <a:avLst>
            <a:gd name="adj" fmla="val 10000"/>
          </a:avLst>
        </a:prstGeom>
        <a:gradFill rotWithShape="0">
          <a:gsLst>
            <a:gs pos="0">
              <a:srgbClr val="FFC000">
                <a:hueOff val="7796769"/>
                <a:satOff val="-35976"/>
                <a:lumOff val="1324"/>
                <a:alphaOff val="0"/>
                <a:satMod val="103000"/>
                <a:lumMod val="102000"/>
                <a:tint val="94000"/>
              </a:srgbClr>
            </a:gs>
            <a:gs pos="50000">
              <a:srgbClr val="FFC000">
                <a:hueOff val="7796769"/>
                <a:satOff val="-35976"/>
                <a:lumOff val="1324"/>
                <a:alphaOff val="0"/>
                <a:satMod val="110000"/>
                <a:lumMod val="100000"/>
                <a:shade val="100000"/>
              </a:srgbClr>
            </a:gs>
            <a:gs pos="100000">
              <a:srgbClr val="FFC000">
                <a:hueOff val="7796769"/>
                <a:satOff val="-35976"/>
                <a:lumOff val="13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Toma de decisiones</a:t>
          </a:r>
        </a:p>
      </dgm:t>
    </dgm:pt>
    <dgm:pt modelId="{F63DA221-9142-4263-AF40-72BA3E4370D5}" type="parTrans" cxnId="{44D97691-DEB1-4EA7-9730-1AB4186900C7}">
      <dgm:prSet/>
      <dgm:spPr/>
      <dgm:t>
        <a:bodyPr/>
        <a:lstStyle/>
        <a:p>
          <a:endParaRPr lang="es-ES" sz="1400"/>
        </a:p>
      </dgm:t>
    </dgm:pt>
    <dgm:pt modelId="{9DC6AFCF-CB41-40DA-BCE9-2B6C52A47554}" type="sibTrans" cxnId="{44D97691-DEB1-4EA7-9730-1AB4186900C7}">
      <dgm:prSet/>
      <dgm:spPr>
        <a:xfrm rot="5400000">
          <a:off x="2557192" y="584319"/>
          <a:ext cx="758426" cy="92190"/>
        </a:xfrm>
        <a:prstGeom prst="rect">
          <a:avLst/>
        </a:prstGeom>
        <a:gradFill rotWithShape="0">
          <a:gsLst>
            <a:gs pos="0">
              <a:srgbClr val="FFC000">
                <a:hueOff val="8910593"/>
                <a:satOff val="-41115"/>
                <a:lumOff val="1513"/>
                <a:alphaOff val="0"/>
                <a:satMod val="103000"/>
                <a:lumMod val="102000"/>
                <a:tint val="94000"/>
              </a:srgbClr>
            </a:gs>
            <a:gs pos="50000">
              <a:srgbClr val="FFC000">
                <a:hueOff val="8910593"/>
                <a:satOff val="-41115"/>
                <a:lumOff val="1513"/>
                <a:alphaOff val="0"/>
                <a:satMod val="110000"/>
                <a:lumMod val="100000"/>
                <a:shade val="100000"/>
              </a:srgbClr>
            </a:gs>
            <a:gs pos="100000">
              <a:srgbClr val="FFC000">
                <a:hueOff val="8910593"/>
                <a:satOff val="-41115"/>
                <a:lumOff val="151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849F4BE9-1205-43C6-9378-551D762DDB08}">
      <dgm:prSet phldrT="[Texto]" custT="1"/>
      <dgm:spPr>
        <a:xfrm>
          <a:off x="1887" y="861098"/>
          <a:ext cx="1024337" cy="614602"/>
        </a:xfrm>
        <a:prstGeom prst="roundRect">
          <a:avLst>
            <a:gd name="adj" fmla="val 10000"/>
          </a:avLst>
        </a:prstGeom>
        <a:gradFill rotWithShape="0">
          <a:gsLst>
            <a:gs pos="0">
              <a:srgbClr val="FFC000">
                <a:hueOff val="1299462"/>
                <a:satOff val="-5996"/>
                <a:lumOff val="221"/>
                <a:alphaOff val="0"/>
                <a:satMod val="103000"/>
                <a:lumMod val="102000"/>
                <a:tint val="94000"/>
              </a:srgbClr>
            </a:gs>
            <a:gs pos="50000">
              <a:srgbClr val="FFC000">
                <a:hueOff val="1299462"/>
                <a:satOff val="-5996"/>
                <a:lumOff val="221"/>
                <a:alphaOff val="0"/>
                <a:satMod val="110000"/>
                <a:lumMod val="100000"/>
                <a:shade val="100000"/>
              </a:srgbClr>
            </a:gs>
            <a:gs pos="100000">
              <a:srgbClr val="FFC000">
                <a:hueOff val="1299462"/>
                <a:satOff val="-5996"/>
                <a:lumOff val="22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Inhibición</a:t>
          </a:r>
        </a:p>
      </dgm:t>
    </dgm:pt>
    <dgm:pt modelId="{0E2C23ED-5615-49FF-96D0-FA6029C928BA}" type="parTrans" cxnId="{F4FB30FE-F0A6-4068-8AF1-3250E7430476}">
      <dgm:prSet/>
      <dgm:spPr/>
      <dgm:t>
        <a:bodyPr/>
        <a:lstStyle/>
        <a:p>
          <a:endParaRPr lang="es-ES" sz="1400"/>
        </a:p>
      </dgm:t>
    </dgm:pt>
    <dgm:pt modelId="{553AA74A-CB41-4ED0-B8E7-8F7F369C054A}" type="sibTrans" cxnId="{F4FB30FE-F0A6-4068-8AF1-3250E7430476}">
      <dgm:prSet/>
      <dgm:spPr>
        <a:xfrm rot="5400000">
          <a:off x="-167545" y="1352572"/>
          <a:ext cx="758426" cy="92190"/>
        </a:xfrm>
        <a:prstGeom prst="rect">
          <a:avLst/>
        </a:prstGeom>
        <a:gradFill rotWithShape="0">
          <a:gsLst>
            <a:gs pos="0">
              <a:srgbClr val="FFC000">
                <a:hueOff val="1485099"/>
                <a:satOff val="-6853"/>
                <a:lumOff val="252"/>
                <a:alphaOff val="0"/>
                <a:satMod val="103000"/>
                <a:lumMod val="102000"/>
                <a:tint val="94000"/>
              </a:srgbClr>
            </a:gs>
            <a:gs pos="50000">
              <a:srgbClr val="FFC000">
                <a:hueOff val="1485099"/>
                <a:satOff val="-6853"/>
                <a:lumOff val="252"/>
                <a:alphaOff val="0"/>
                <a:satMod val="110000"/>
                <a:lumMod val="100000"/>
                <a:shade val="100000"/>
              </a:srgbClr>
            </a:gs>
            <a:gs pos="100000">
              <a:srgbClr val="FFC000">
                <a:hueOff val="1485099"/>
                <a:satOff val="-6853"/>
                <a:lumOff val="25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E15A0D23-53B7-41CA-9B12-24C5CBC1240F}">
      <dgm:prSet phldrT="[Texto]" custT="1"/>
      <dgm:spPr>
        <a:xfrm>
          <a:off x="1887" y="1629351"/>
          <a:ext cx="1024337" cy="614602"/>
        </a:xfrm>
        <a:prstGeom prst="roundRect">
          <a:avLst>
            <a:gd name="adj" fmla="val 10000"/>
          </a:avLst>
        </a:prstGeom>
        <a:gradFill rotWithShape="0">
          <a:gsLst>
            <a:gs pos="0">
              <a:srgbClr val="FFC000">
                <a:hueOff val="2598923"/>
                <a:satOff val="-11992"/>
                <a:lumOff val="441"/>
                <a:alphaOff val="0"/>
                <a:satMod val="103000"/>
                <a:lumMod val="102000"/>
                <a:tint val="94000"/>
              </a:srgbClr>
            </a:gs>
            <a:gs pos="50000">
              <a:srgbClr val="FFC000">
                <a:hueOff val="2598923"/>
                <a:satOff val="-11992"/>
                <a:lumOff val="441"/>
                <a:alphaOff val="0"/>
                <a:satMod val="110000"/>
                <a:lumMod val="100000"/>
                <a:shade val="100000"/>
              </a:srgbClr>
            </a:gs>
            <a:gs pos="100000">
              <a:srgbClr val="FFC000">
                <a:hueOff val="2598923"/>
                <a:satOff val="-11992"/>
                <a:lumOff val="4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Ejecución dual</a:t>
          </a:r>
        </a:p>
      </dgm:t>
    </dgm:pt>
    <dgm:pt modelId="{4D5A30D4-6ADB-4216-814A-10A34AD61348}" type="parTrans" cxnId="{8100EC76-1C61-4A68-A2B5-E6CD3C885869}">
      <dgm:prSet/>
      <dgm:spPr/>
      <dgm:t>
        <a:bodyPr/>
        <a:lstStyle/>
        <a:p>
          <a:endParaRPr lang="es-ES" sz="1400"/>
        </a:p>
      </dgm:t>
    </dgm:pt>
    <dgm:pt modelId="{3A842CE3-4956-4E11-9669-18C0CDE18836}" type="sibTrans" cxnId="{8100EC76-1C61-4A68-A2B5-E6CD3C885869}">
      <dgm:prSet/>
      <dgm:spPr>
        <a:xfrm>
          <a:off x="216581" y="1736698"/>
          <a:ext cx="1352542" cy="92190"/>
        </a:xfrm>
        <a:prstGeom prst="rect">
          <a:avLst/>
        </a:prstGeom>
        <a:gradFill rotWithShape="0">
          <a:gsLst>
            <a:gs pos="0">
              <a:srgbClr val="FFC000">
                <a:hueOff val="2970198"/>
                <a:satOff val="-13705"/>
                <a:lumOff val="504"/>
                <a:alphaOff val="0"/>
                <a:satMod val="103000"/>
                <a:lumMod val="102000"/>
                <a:tint val="94000"/>
              </a:srgbClr>
            </a:gs>
            <a:gs pos="50000">
              <a:srgbClr val="FFC000">
                <a:hueOff val="2970198"/>
                <a:satOff val="-13705"/>
                <a:lumOff val="504"/>
                <a:alphaOff val="0"/>
                <a:satMod val="110000"/>
                <a:lumMod val="100000"/>
                <a:shade val="100000"/>
              </a:srgbClr>
            </a:gs>
            <a:gs pos="100000">
              <a:srgbClr val="FFC000">
                <a:hueOff val="2970198"/>
                <a:satOff val="-13705"/>
                <a:lumOff val="50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535C7BEA-2FF7-4E2E-A98A-749B10032B8E}">
      <dgm:prSet phldrT="[Texto]" custT="1"/>
      <dgm:spPr>
        <a:xfrm>
          <a:off x="1364256" y="1629351"/>
          <a:ext cx="1024337" cy="614602"/>
        </a:xfrm>
        <a:prstGeom prst="roundRect">
          <a:avLst>
            <a:gd name="adj" fmla="val 10000"/>
          </a:avLst>
        </a:prstGeom>
        <a:gradFill rotWithShape="0">
          <a:gsLst>
            <a:gs pos="0">
              <a:srgbClr val="FFC000">
                <a:hueOff val="3898385"/>
                <a:satOff val="-17988"/>
                <a:lumOff val="662"/>
                <a:alphaOff val="0"/>
                <a:satMod val="103000"/>
                <a:lumMod val="102000"/>
                <a:tint val="94000"/>
              </a:srgbClr>
            </a:gs>
            <a:gs pos="50000">
              <a:srgbClr val="FFC000">
                <a:hueOff val="3898385"/>
                <a:satOff val="-17988"/>
                <a:lumOff val="662"/>
                <a:alphaOff val="0"/>
                <a:satMod val="110000"/>
                <a:lumMod val="100000"/>
                <a:shade val="100000"/>
              </a:srgbClr>
            </a:gs>
            <a:gs pos="100000">
              <a:srgbClr val="FFC000">
                <a:hueOff val="3898385"/>
                <a:satOff val="-17988"/>
                <a:lumOff val="66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Multitarea</a:t>
          </a:r>
        </a:p>
      </dgm:t>
    </dgm:pt>
    <dgm:pt modelId="{C2D2298F-39F4-4902-9E91-2D0F2C50AB16}" type="parTrans" cxnId="{43D7B48C-0A10-48E4-B8AE-238F2B55E835}">
      <dgm:prSet/>
      <dgm:spPr/>
      <dgm:t>
        <a:bodyPr/>
        <a:lstStyle/>
        <a:p>
          <a:endParaRPr lang="es-ES" sz="1400"/>
        </a:p>
      </dgm:t>
    </dgm:pt>
    <dgm:pt modelId="{93BC03BF-D90A-49C5-B109-1607B064A807}" type="sibTrans" cxnId="{43D7B48C-0A10-48E4-B8AE-238F2B55E835}">
      <dgm:prSet/>
      <dgm:spPr>
        <a:xfrm rot="16200000">
          <a:off x="1194823" y="1352572"/>
          <a:ext cx="758426" cy="92190"/>
        </a:xfrm>
        <a:prstGeom prst="rect">
          <a:avLst/>
        </a:prstGeom>
        <a:gradFill rotWithShape="0">
          <a:gsLst>
            <a:gs pos="0">
              <a:srgbClr val="FFC000">
                <a:hueOff val="4455297"/>
                <a:satOff val="-20558"/>
                <a:lumOff val="756"/>
                <a:alphaOff val="0"/>
                <a:satMod val="103000"/>
                <a:lumMod val="102000"/>
                <a:tint val="94000"/>
              </a:srgbClr>
            </a:gs>
            <a:gs pos="50000">
              <a:srgbClr val="FFC000">
                <a:hueOff val="4455297"/>
                <a:satOff val="-20558"/>
                <a:lumOff val="756"/>
                <a:alphaOff val="0"/>
                <a:satMod val="110000"/>
                <a:lumMod val="100000"/>
                <a:shade val="100000"/>
              </a:srgbClr>
            </a:gs>
            <a:gs pos="100000">
              <a:srgbClr val="FFC000">
                <a:hueOff val="4455297"/>
                <a:satOff val="-20558"/>
                <a:lumOff val="75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2713FD10-D8D4-454F-99AF-09906FED8893}">
      <dgm:prSet phldrT="[Texto]" custT="1"/>
      <dgm:spPr>
        <a:xfrm>
          <a:off x="2726625" y="861098"/>
          <a:ext cx="1024337" cy="614602"/>
        </a:xfrm>
        <a:prstGeom prst="roundRect">
          <a:avLst>
            <a:gd name="adj" fmla="val 10000"/>
          </a:avLst>
        </a:prstGeom>
        <a:gradFill rotWithShape="0">
          <a:gsLst>
            <a:gs pos="0">
              <a:srgbClr val="FFC000">
                <a:hueOff val="9096231"/>
                <a:satOff val="-41972"/>
                <a:lumOff val="1544"/>
                <a:alphaOff val="0"/>
                <a:satMod val="103000"/>
                <a:lumMod val="102000"/>
                <a:tint val="94000"/>
              </a:srgbClr>
            </a:gs>
            <a:gs pos="50000">
              <a:srgbClr val="FFC000">
                <a:hueOff val="9096231"/>
                <a:satOff val="-41972"/>
                <a:lumOff val="1544"/>
                <a:alphaOff val="0"/>
                <a:satMod val="110000"/>
                <a:lumMod val="100000"/>
                <a:shade val="100000"/>
              </a:srgbClr>
            </a:gs>
            <a:gs pos="100000">
              <a:srgbClr val="FFC000">
                <a:hueOff val="9096231"/>
                <a:satOff val="-41972"/>
                <a:lumOff val="154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Flexibilidad cognitiva</a:t>
          </a:r>
        </a:p>
      </dgm:t>
    </dgm:pt>
    <dgm:pt modelId="{73B88974-428C-4703-BCBF-03A5B412653F}" type="parTrans" cxnId="{083FE2AA-E097-4689-B119-FE24D89404AA}">
      <dgm:prSet/>
      <dgm:spPr/>
      <dgm:t>
        <a:bodyPr/>
        <a:lstStyle/>
        <a:p>
          <a:endParaRPr lang="es-ES" sz="1400"/>
        </a:p>
      </dgm:t>
    </dgm:pt>
    <dgm:pt modelId="{FFCE5EAA-8F80-41C0-B2AB-C79939C799C9}" type="sibTrans" cxnId="{083FE2AA-E097-4689-B119-FE24D89404AA}">
      <dgm:prSet/>
      <dgm:spPr>
        <a:xfrm rot="5400000">
          <a:off x="2557192" y="1352572"/>
          <a:ext cx="758426" cy="92190"/>
        </a:xfrm>
        <a:prstGeom prst="rect">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s-ES" sz="1400"/>
        </a:p>
      </dgm:t>
    </dgm:pt>
    <dgm:pt modelId="{53632C08-889B-4D0F-BEF1-E64FF3858442}">
      <dgm:prSet phldrT="[Texto]" custT="1"/>
      <dgm:spPr>
        <a:xfrm>
          <a:off x="2726625" y="1629351"/>
          <a:ext cx="1024337" cy="614602"/>
        </a:xfrm>
        <a:prstGeom prst="roundRect">
          <a:avLst>
            <a:gd name="adj" fmla="val 10000"/>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s-ES" sz="1400" b="1" cap="none" spc="0" dirty="0">
              <a:ln/>
              <a:solidFill>
                <a:srgbClr val="5B9BD5">
                  <a:lumMod val="50000"/>
                </a:srgbClr>
              </a:solidFill>
              <a:effectLst/>
              <a:latin typeface="Calibri"/>
              <a:ea typeface="+mn-ea"/>
              <a:cs typeface="+mn-cs"/>
            </a:rPr>
            <a:t>Memoria de trabajo</a:t>
          </a:r>
        </a:p>
      </dgm:t>
    </dgm:pt>
    <dgm:pt modelId="{63129B6D-F563-412D-9749-78E309D32064}" type="parTrans" cxnId="{40262AEC-3DC4-43AE-A832-6488147D27F0}">
      <dgm:prSet/>
      <dgm:spPr/>
      <dgm:t>
        <a:bodyPr/>
        <a:lstStyle/>
        <a:p>
          <a:endParaRPr lang="es-ES" sz="1400"/>
        </a:p>
      </dgm:t>
    </dgm:pt>
    <dgm:pt modelId="{E1DE7F57-F8CD-4FFB-8B73-791F33B52EFA}" type="sibTrans" cxnId="{40262AEC-3DC4-43AE-A832-6488147D27F0}">
      <dgm:prSet/>
      <dgm:spPr/>
      <dgm:t>
        <a:bodyPr/>
        <a:lstStyle/>
        <a:p>
          <a:endParaRPr lang="es-ES" sz="1400"/>
        </a:p>
      </dgm:t>
    </dgm:pt>
    <dgm:pt modelId="{BDD226BC-DA58-4ABE-BD5B-03BC161B008D}" type="pres">
      <dgm:prSet presAssocID="{4A602E79-D361-43AF-A142-9F4C250334C9}" presName="Name0" presStyleCnt="0">
        <dgm:presLayoutVars>
          <dgm:dir/>
          <dgm:resizeHandles/>
        </dgm:presLayoutVars>
      </dgm:prSet>
      <dgm:spPr/>
    </dgm:pt>
    <dgm:pt modelId="{6E63687B-7B04-4664-9CCD-A30C97317CBB}" type="pres">
      <dgm:prSet presAssocID="{E183C511-4CF0-4FBE-B761-6E6299CF7C5B}" presName="compNode" presStyleCnt="0"/>
      <dgm:spPr/>
    </dgm:pt>
    <dgm:pt modelId="{C1677815-C5E6-4AB1-AB42-E299070D25AB}" type="pres">
      <dgm:prSet presAssocID="{E183C511-4CF0-4FBE-B761-6E6299CF7C5B}" presName="dummyConnPt" presStyleCnt="0"/>
      <dgm:spPr/>
    </dgm:pt>
    <dgm:pt modelId="{AE248534-018F-4E7F-B666-C2B9B6173ED5}" type="pres">
      <dgm:prSet presAssocID="{E183C511-4CF0-4FBE-B761-6E6299CF7C5B}" presName="node" presStyleLbl="node1" presStyleIdx="0" presStyleCnt="9" custScaleX="102320">
        <dgm:presLayoutVars>
          <dgm:bulletEnabled val="1"/>
        </dgm:presLayoutVars>
      </dgm:prSet>
      <dgm:spPr/>
    </dgm:pt>
    <dgm:pt modelId="{14B49146-D330-4292-B22E-E0075261E89C}" type="pres">
      <dgm:prSet presAssocID="{FA881504-758F-4CA3-8A78-A736F3BAE918}" presName="sibTrans" presStyleLbl="bgSibTrans2D1" presStyleIdx="0" presStyleCnt="8"/>
      <dgm:spPr/>
    </dgm:pt>
    <dgm:pt modelId="{A5BC05A0-9ED5-4120-9C40-90F24E472242}" type="pres">
      <dgm:prSet presAssocID="{849F4BE9-1205-43C6-9378-551D762DDB08}" presName="compNode" presStyleCnt="0"/>
      <dgm:spPr/>
    </dgm:pt>
    <dgm:pt modelId="{5E8747B3-EF53-4001-A897-C90346C7E9C1}" type="pres">
      <dgm:prSet presAssocID="{849F4BE9-1205-43C6-9378-551D762DDB08}" presName="dummyConnPt" presStyleCnt="0"/>
      <dgm:spPr/>
    </dgm:pt>
    <dgm:pt modelId="{8AF26CE0-7321-4993-BED3-5994F4351FCD}" type="pres">
      <dgm:prSet presAssocID="{849F4BE9-1205-43C6-9378-551D762DDB08}" presName="node" presStyleLbl="node1" presStyleIdx="1" presStyleCnt="9" custScaleX="102320">
        <dgm:presLayoutVars>
          <dgm:bulletEnabled val="1"/>
        </dgm:presLayoutVars>
      </dgm:prSet>
      <dgm:spPr/>
    </dgm:pt>
    <dgm:pt modelId="{FAD57C57-63FA-429A-8B1B-4996C6686DB8}" type="pres">
      <dgm:prSet presAssocID="{553AA74A-CB41-4ED0-B8E7-8F7F369C054A}" presName="sibTrans" presStyleLbl="bgSibTrans2D1" presStyleIdx="1" presStyleCnt="8"/>
      <dgm:spPr/>
    </dgm:pt>
    <dgm:pt modelId="{3EAE9A5F-866C-4B8D-A849-5CC7D212592D}" type="pres">
      <dgm:prSet presAssocID="{E15A0D23-53B7-41CA-9B12-24C5CBC1240F}" presName="compNode" presStyleCnt="0"/>
      <dgm:spPr/>
    </dgm:pt>
    <dgm:pt modelId="{986341E6-6F88-4D32-B2D8-728D3D4752EB}" type="pres">
      <dgm:prSet presAssocID="{E15A0D23-53B7-41CA-9B12-24C5CBC1240F}" presName="dummyConnPt" presStyleCnt="0"/>
      <dgm:spPr/>
    </dgm:pt>
    <dgm:pt modelId="{3DCC3B7D-DA57-4B20-A420-F091ECF1121A}" type="pres">
      <dgm:prSet presAssocID="{E15A0D23-53B7-41CA-9B12-24C5CBC1240F}" presName="node" presStyleLbl="node1" presStyleIdx="2" presStyleCnt="9" custScaleX="102320">
        <dgm:presLayoutVars>
          <dgm:bulletEnabled val="1"/>
        </dgm:presLayoutVars>
      </dgm:prSet>
      <dgm:spPr/>
    </dgm:pt>
    <dgm:pt modelId="{B5F0E25E-C3E9-4DF3-A6E2-687C208E53A2}" type="pres">
      <dgm:prSet presAssocID="{3A842CE3-4956-4E11-9669-18C0CDE18836}" presName="sibTrans" presStyleLbl="bgSibTrans2D1" presStyleIdx="2" presStyleCnt="8"/>
      <dgm:spPr/>
    </dgm:pt>
    <dgm:pt modelId="{9B55A8B9-7A63-4CE3-81CF-17E68BEEF13B}" type="pres">
      <dgm:prSet presAssocID="{535C7BEA-2FF7-4E2E-A98A-749B10032B8E}" presName="compNode" presStyleCnt="0"/>
      <dgm:spPr/>
    </dgm:pt>
    <dgm:pt modelId="{F0C59915-4D56-4F0F-8855-5E325240FC40}" type="pres">
      <dgm:prSet presAssocID="{535C7BEA-2FF7-4E2E-A98A-749B10032B8E}" presName="dummyConnPt" presStyleCnt="0"/>
      <dgm:spPr/>
    </dgm:pt>
    <dgm:pt modelId="{E51EA087-6131-4849-97AD-796EECBC013D}" type="pres">
      <dgm:prSet presAssocID="{535C7BEA-2FF7-4E2E-A98A-749B10032B8E}" presName="node" presStyleLbl="node1" presStyleIdx="3" presStyleCnt="9" custScaleX="102320">
        <dgm:presLayoutVars>
          <dgm:bulletEnabled val="1"/>
        </dgm:presLayoutVars>
      </dgm:prSet>
      <dgm:spPr/>
    </dgm:pt>
    <dgm:pt modelId="{4DBA3D07-4C62-4B51-9D91-77DE0B5E9FDE}" type="pres">
      <dgm:prSet presAssocID="{93BC03BF-D90A-49C5-B109-1607B064A807}" presName="sibTrans" presStyleLbl="bgSibTrans2D1" presStyleIdx="3" presStyleCnt="8"/>
      <dgm:spPr/>
    </dgm:pt>
    <dgm:pt modelId="{89EB5610-6339-42BC-8C4F-16A75168E723}" type="pres">
      <dgm:prSet presAssocID="{3D673037-BF4A-4514-B28E-60A0C112F67C}" presName="compNode" presStyleCnt="0"/>
      <dgm:spPr/>
    </dgm:pt>
    <dgm:pt modelId="{C12F0AF1-FE88-4240-9984-0401DD34B634}" type="pres">
      <dgm:prSet presAssocID="{3D673037-BF4A-4514-B28E-60A0C112F67C}" presName="dummyConnPt" presStyleCnt="0"/>
      <dgm:spPr/>
    </dgm:pt>
    <dgm:pt modelId="{02947AA8-5892-44A1-B8EB-B78B07858666}" type="pres">
      <dgm:prSet presAssocID="{3D673037-BF4A-4514-B28E-60A0C112F67C}" presName="node" presStyleLbl="node1" presStyleIdx="4" presStyleCnt="9" custScaleX="102320">
        <dgm:presLayoutVars>
          <dgm:bulletEnabled val="1"/>
        </dgm:presLayoutVars>
      </dgm:prSet>
      <dgm:spPr/>
    </dgm:pt>
    <dgm:pt modelId="{77D27482-3951-491D-A532-1FC3DEE57C57}" type="pres">
      <dgm:prSet presAssocID="{D03D6F62-FF1A-45E2-987A-FA94D57F526D}" presName="sibTrans" presStyleLbl="bgSibTrans2D1" presStyleIdx="4" presStyleCnt="8"/>
      <dgm:spPr/>
    </dgm:pt>
    <dgm:pt modelId="{BD078E59-700D-4C43-9D4D-DE5291589C05}" type="pres">
      <dgm:prSet presAssocID="{3EFF0513-24DF-4C77-942C-86EBDE536FC7}" presName="compNode" presStyleCnt="0"/>
      <dgm:spPr/>
    </dgm:pt>
    <dgm:pt modelId="{08B0B0FE-0CBC-46CC-B499-791B6F21DE23}" type="pres">
      <dgm:prSet presAssocID="{3EFF0513-24DF-4C77-942C-86EBDE536FC7}" presName="dummyConnPt" presStyleCnt="0"/>
      <dgm:spPr/>
    </dgm:pt>
    <dgm:pt modelId="{55156C57-0D7A-4E75-9925-4B07A896B95F}" type="pres">
      <dgm:prSet presAssocID="{3EFF0513-24DF-4C77-942C-86EBDE536FC7}" presName="node" presStyleLbl="node1" presStyleIdx="5" presStyleCnt="9" custScaleX="102320">
        <dgm:presLayoutVars>
          <dgm:bulletEnabled val="1"/>
        </dgm:presLayoutVars>
      </dgm:prSet>
      <dgm:spPr/>
    </dgm:pt>
    <dgm:pt modelId="{FA7E5644-315F-4790-BB2E-A870D635CA36}" type="pres">
      <dgm:prSet presAssocID="{879C5E2D-B754-4828-9366-76699E4D3F64}" presName="sibTrans" presStyleLbl="bgSibTrans2D1" presStyleIdx="5" presStyleCnt="8"/>
      <dgm:spPr/>
    </dgm:pt>
    <dgm:pt modelId="{B384AEB6-34BD-4D6C-AD3B-60DFD03F7016}" type="pres">
      <dgm:prSet presAssocID="{E8926543-CF29-487D-B862-9A44E8551A2C}" presName="compNode" presStyleCnt="0"/>
      <dgm:spPr/>
    </dgm:pt>
    <dgm:pt modelId="{4E06A9B1-8E27-46C5-8B11-362172934307}" type="pres">
      <dgm:prSet presAssocID="{E8926543-CF29-487D-B862-9A44E8551A2C}" presName="dummyConnPt" presStyleCnt="0"/>
      <dgm:spPr/>
    </dgm:pt>
    <dgm:pt modelId="{2ABB8367-BA29-4D92-AB59-0EA83113AB97}" type="pres">
      <dgm:prSet presAssocID="{E8926543-CF29-487D-B862-9A44E8551A2C}" presName="node" presStyleLbl="node1" presStyleIdx="6" presStyleCnt="9" custScaleX="102320">
        <dgm:presLayoutVars>
          <dgm:bulletEnabled val="1"/>
        </dgm:presLayoutVars>
      </dgm:prSet>
      <dgm:spPr/>
    </dgm:pt>
    <dgm:pt modelId="{C181058D-C865-422D-807F-0F82067DBFF1}" type="pres">
      <dgm:prSet presAssocID="{9DC6AFCF-CB41-40DA-BCE9-2B6C52A47554}" presName="sibTrans" presStyleLbl="bgSibTrans2D1" presStyleIdx="6" presStyleCnt="8"/>
      <dgm:spPr/>
    </dgm:pt>
    <dgm:pt modelId="{2FED1350-5D81-467B-9E5A-D8CC57E3E256}" type="pres">
      <dgm:prSet presAssocID="{2713FD10-D8D4-454F-99AF-09906FED8893}" presName="compNode" presStyleCnt="0"/>
      <dgm:spPr/>
    </dgm:pt>
    <dgm:pt modelId="{0CE71FFC-4BD4-4694-8473-CF62F64AAA93}" type="pres">
      <dgm:prSet presAssocID="{2713FD10-D8D4-454F-99AF-09906FED8893}" presName="dummyConnPt" presStyleCnt="0"/>
      <dgm:spPr/>
    </dgm:pt>
    <dgm:pt modelId="{02BE8993-9698-4AA6-A1CF-0F693E46A2F7}" type="pres">
      <dgm:prSet presAssocID="{2713FD10-D8D4-454F-99AF-09906FED8893}" presName="node" presStyleLbl="node1" presStyleIdx="7" presStyleCnt="9" custScaleX="102320">
        <dgm:presLayoutVars>
          <dgm:bulletEnabled val="1"/>
        </dgm:presLayoutVars>
      </dgm:prSet>
      <dgm:spPr/>
    </dgm:pt>
    <dgm:pt modelId="{C5CF5554-6832-4B38-A1BD-BB3C0179672D}" type="pres">
      <dgm:prSet presAssocID="{FFCE5EAA-8F80-41C0-B2AB-C79939C799C9}" presName="sibTrans" presStyleLbl="bgSibTrans2D1" presStyleIdx="7" presStyleCnt="8"/>
      <dgm:spPr/>
    </dgm:pt>
    <dgm:pt modelId="{00210A8D-AAF0-42D8-94FC-270E196E5A04}" type="pres">
      <dgm:prSet presAssocID="{53632C08-889B-4D0F-BEF1-E64FF3858442}" presName="compNode" presStyleCnt="0"/>
      <dgm:spPr/>
    </dgm:pt>
    <dgm:pt modelId="{0A17D34D-F44E-4B21-A347-ACFFD01A25F8}" type="pres">
      <dgm:prSet presAssocID="{53632C08-889B-4D0F-BEF1-E64FF3858442}" presName="dummyConnPt" presStyleCnt="0"/>
      <dgm:spPr/>
    </dgm:pt>
    <dgm:pt modelId="{5C7A4D39-77DB-44B1-B6E9-42240E78A142}" type="pres">
      <dgm:prSet presAssocID="{53632C08-889B-4D0F-BEF1-E64FF3858442}" presName="node" presStyleLbl="node1" presStyleIdx="8" presStyleCnt="9" custScaleX="102320">
        <dgm:presLayoutVars>
          <dgm:bulletEnabled val="1"/>
        </dgm:presLayoutVars>
      </dgm:prSet>
      <dgm:spPr/>
    </dgm:pt>
  </dgm:ptLst>
  <dgm:cxnLst>
    <dgm:cxn modelId="{3D88B508-4E1B-4302-BC36-853F73901163}" type="presOf" srcId="{D03D6F62-FF1A-45E2-987A-FA94D57F526D}" destId="{77D27482-3951-491D-A532-1FC3DEE57C57}" srcOrd="0" destOrd="0" presId="urn:microsoft.com/office/officeart/2005/8/layout/bProcess4"/>
    <dgm:cxn modelId="{B3DCE60E-61DA-499D-862A-63131A620C11}" type="presOf" srcId="{553AA74A-CB41-4ED0-B8E7-8F7F369C054A}" destId="{FAD57C57-63FA-429A-8B1B-4996C6686DB8}" srcOrd="0" destOrd="0" presId="urn:microsoft.com/office/officeart/2005/8/layout/bProcess4"/>
    <dgm:cxn modelId="{39A10516-24F2-42FC-9070-5ED33BC98899}" type="presOf" srcId="{2713FD10-D8D4-454F-99AF-09906FED8893}" destId="{02BE8993-9698-4AA6-A1CF-0F693E46A2F7}" srcOrd="0" destOrd="0" presId="urn:microsoft.com/office/officeart/2005/8/layout/bProcess4"/>
    <dgm:cxn modelId="{CCA68819-9FD4-4B35-983F-B1A3FE0F0414}" type="presOf" srcId="{FFCE5EAA-8F80-41C0-B2AB-C79939C799C9}" destId="{C5CF5554-6832-4B38-A1BD-BB3C0179672D}" srcOrd="0" destOrd="0" presId="urn:microsoft.com/office/officeart/2005/8/layout/bProcess4"/>
    <dgm:cxn modelId="{2E73081A-D96A-4600-9694-F11CF2B6EEF9}" type="presOf" srcId="{E183C511-4CF0-4FBE-B761-6E6299CF7C5B}" destId="{AE248534-018F-4E7F-B666-C2B9B6173ED5}" srcOrd="0" destOrd="0" presId="urn:microsoft.com/office/officeart/2005/8/layout/bProcess4"/>
    <dgm:cxn modelId="{885B0F1B-7308-4A10-8A41-1B9CC8FD4BB3}" srcId="{4A602E79-D361-43AF-A142-9F4C250334C9}" destId="{E183C511-4CF0-4FBE-B761-6E6299CF7C5B}" srcOrd="0" destOrd="0" parTransId="{64C55EE6-CD71-4C21-AAFF-8EFA30DCEC48}" sibTransId="{FA881504-758F-4CA3-8A78-A736F3BAE918}"/>
    <dgm:cxn modelId="{092FC526-8DD2-42A4-9D1F-C6CCD0C814DF}" type="presOf" srcId="{53632C08-889B-4D0F-BEF1-E64FF3858442}" destId="{5C7A4D39-77DB-44B1-B6E9-42240E78A142}" srcOrd="0" destOrd="0" presId="urn:microsoft.com/office/officeart/2005/8/layout/bProcess4"/>
    <dgm:cxn modelId="{8DFD9F3F-BD40-4217-B0B1-220C868A87D4}" srcId="{4A602E79-D361-43AF-A142-9F4C250334C9}" destId="{3EFF0513-24DF-4C77-942C-86EBDE536FC7}" srcOrd="5" destOrd="0" parTransId="{1A532D2A-CDBF-4E01-A797-7401072740C7}" sibTransId="{879C5E2D-B754-4828-9366-76699E4D3F64}"/>
    <dgm:cxn modelId="{1FBD675B-A271-4CDE-9845-79F4256A526C}" type="presOf" srcId="{3D673037-BF4A-4514-B28E-60A0C112F67C}" destId="{02947AA8-5892-44A1-B8EB-B78B07858666}" srcOrd="0" destOrd="0" presId="urn:microsoft.com/office/officeart/2005/8/layout/bProcess4"/>
    <dgm:cxn modelId="{4DC5D946-172B-4A6C-9137-04C898A49CF1}" type="presOf" srcId="{E8926543-CF29-487D-B862-9A44E8551A2C}" destId="{2ABB8367-BA29-4D92-AB59-0EA83113AB97}" srcOrd="0" destOrd="0" presId="urn:microsoft.com/office/officeart/2005/8/layout/bProcess4"/>
    <dgm:cxn modelId="{50778B69-6D89-4D15-8760-583FED06174D}" type="presOf" srcId="{FA881504-758F-4CA3-8A78-A736F3BAE918}" destId="{14B49146-D330-4292-B22E-E0075261E89C}" srcOrd="0" destOrd="0" presId="urn:microsoft.com/office/officeart/2005/8/layout/bProcess4"/>
    <dgm:cxn modelId="{3A6D3B55-A1FF-441C-A149-DDF06F0F4811}" type="presOf" srcId="{9DC6AFCF-CB41-40DA-BCE9-2B6C52A47554}" destId="{C181058D-C865-422D-807F-0F82067DBFF1}" srcOrd="0" destOrd="0" presId="urn:microsoft.com/office/officeart/2005/8/layout/bProcess4"/>
    <dgm:cxn modelId="{8100EC76-1C61-4A68-A2B5-E6CD3C885869}" srcId="{4A602E79-D361-43AF-A142-9F4C250334C9}" destId="{E15A0D23-53B7-41CA-9B12-24C5CBC1240F}" srcOrd="2" destOrd="0" parTransId="{4D5A30D4-6ADB-4216-814A-10A34AD61348}" sibTransId="{3A842CE3-4956-4E11-9669-18C0CDE18836}"/>
    <dgm:cxn modelId="{671A8781-386F-4D10-BCED-D68343E7DE9B}" type="presOf" srcId="{535C7BEA-2FF7-4E2E-A98A-749B10032B8E}" destId="{E51EA087-6131-4849-97AD-796EECBC013D}" srcOrd="0" destOrd="0" presId="urn:microsoft.com/office/officeart/2005/8/layout/bProcess4"/>
    <dgm:cxn modelId="{0E502884-D217-4190-BDCC-975BC5952B73}" type="presOf" srcId="{3A842CE3-4956-4E11-9669-18C0CDE18836}" destId="{B5F0E25E-C3E9-4DF3-A6E2-687C208E53A2}" srcOrd="0" destOrd="0" presId="urn:microsoft.com/office/officeart/2005/8/layout/bProcess4"/>
    <dgm:cxn modelId="{050A278C-E6D2-4823-AEF2-391F4F8A5B68}" type="presOf" srcId="{3EFF0513-24DF-4C77-942C-86EBDE536FC7}" destId="{55156C57-0D7A-4E75-9925-4B07A896B95F}" srcOrd="0" destOrd="0" presId="urn:microsoft.com/office/officeart/2005/8/layout/bProcess4"/>
    <dgm:cxn modelId="{43D7B48C-0A10-48E4-B8AE-238F2B55E835}" srcId="{4A602E79-D361-43AF-A142-9F4C250334C9}" destId="{535C7BEA-2FF7-4E2E-A98A-749B10032B8E}" srcOrd="3" destOrd="0" parTransId="{C2D2298F-39F4-4902-9E91-2D0F2C50AB16}" sibTransId="{93BC03BF-D90A-49C5-B109-1607B064A807}"/>
    <dgm:cxn modelId="{44D97691-DEB1-4EA7-9730-1AB4186900C7}" srcId="{4A602E79-D361-43AF-A142-9F4C250334C9}" destId="{E8926543-CF29-487D-B862-9A44E8551A2C}" srcOrd="6" destOrd="0" parTransId="{F63DA221-9142-4263-AF40-72BA3E4370D5}" sibTransId="{9DC6AFCF-CB41-40DA-BCE9-2B6C52A47554}"/>
    <dgm:cxn modelId="{8C3414A5-B1D2-4360-9D0C-F1398DA43B81}" srcId="{4A602E79-D361-43AF-A142-9F4C250334C9}" destId="{3D673037-BF4A-4514-B28E-60A0C112F67C}" srcOrd="4" destOrd="0" parTransId="{AB1CFB16-D980-4B23-9D8F-CFD3995649A6}" sibTransId="{D03D6F62-FF1A-45E2-987A-FA94D57F526D}"/>
    <dgm:cxn modelId="{083FE2AA-E097-4689-B119-FE24D89404AA}" srcId="{4A602E79-D361-43AF-A142-9F4C250334C9}" destId="{2713FD10-D8D4-454F-99AF-09906FED8893}" srcOrd="7" destOrd="0" parTransId="{73B88974-428C-4703-BCBF-03A5B412653F}" sibTransId="{FFCE5EAA-8F80-41C0-B2AB-C79939C799C9}"/>
    <dgm:cxn modelId="{A14505AB-E11B-4DD0-84D4-6591D50C1E98}" type="presOf" srcId="{E15A0D23-53B7-41CA-9B12-24C5CBC1240F}" destId="{3DCC3B7D-DA57-4B20-A420-F091ECF1121A}" srcOrd="0" destOrd="0" presId="urn:microsoft.com/office/officeart/2005/8/layout/bProcess4"/>
    <dgm:cxn modelId="{DEB93DBD-38E4-4AE6-ADCD-00ACBB7DA588}" type="presOf" srcId="{849F4BE9-1205-43C6-9378-551D762DDB08}" destId="{8AF26CE0-7321-4993-BED3-5994F4351FCD}" srcOrd="0" destOrd="0" presId="urn:microsoft.com/office/officeart/2005/8/layout/bProcess4"/>
    <dgm:cxn modelId="{C6C44ACE-DF21-4D16-8298-77690027FCF3}" type="presOf" srcId="{93BC03BF-D90A-49C5-B109-1607B064A807}" destId="{4DBA3D07-4C62-4B51-9D91-77DE0B5E9FDE}" srcOrd="0" destOrd="0" presId="urn:microsoft.com/office/officeart/2005/8/layout/bProcess4"/>
    <dgm:cxn modelId="{08A38AE1-FF06-4F56-A6D9-EE6F09474235}" type="presOf" srcId="{4A602E79-D361-43AF-A142-9F4C250334C9}" destId="{BDD226BC-DA58-4ABE-BD5B-03BC161B008D}" srcOrd="0" destOrd="0" presId="urn:microsoft.com/office/officeart/2005/8/layout/bProcess4"/>
    <dgm:cxn modelId="{AD8D14E5-2A0E-4A17-BBAE-CB9214A9BE25}" type="presOf" srcId="{879C5E2D-B754-4828-9366-76699E4D3F64}" destId="{FA7E5644-315F-4790-BB2E-A870D635CA36}" srcOrd="0" destOrd="0" presId="urn:microsoft.com/office/officeart/2005/8/layout/bProcess4"/>
    <dgm:cxn modelId="{40262AEC-3DC4-43AE-A832-6488147D27F0}" srcId="{4A602E79-D361-43AF-A142-9F4C250334C9}" destId="{53632C08-889B-4D0F-BEF1-E64FF3858442}" srcOrd="8" destOrd="0" parTransId="{63129B6D-F563-412D-9749-78E309D32064}" sibTransId="{E1DE7F57-F8CD-4FFB-8B73-791F33B52EFA}"/>
    <dgm:cxn modelId="{F4FB30FE-F0A6-4068-8AF1-3250E7430476}" srcId="{4A602E79-D361-43AF-A142-9F4C250334C9}" destId="{849F4BE9-1205-43C6-9378-551D762DDB08}" srcOrd="1" destOrd="0" parTransId="{0E2C23ED-5615-49FF-96D0-FA6029C928BA}" sibTransId="{553AA74A-CB41-4ED0-B8E7-8F7F369C054A}"/>
    <dgm:cxn modelId="{617852CB-2F46-44EA-A809-908F3BA6861A}" type="presParOf" srcId="{BDD226BC-DA58-4ABE-BD5B-03BC161B008D}" destId="{6E63687B-7B04-4664-9CCD-A30C97317CBB}" srcOrd="0" destOrd="0" presId="urn:microsoft.com/office/officeart/2005/8/layout/bProcess4"/>
    <dgm:cxn modelId="{3790F4BA-6F09-445D-91CB-7426451E9BB7}" type="presParOf" srcId="{6E63687B-7B04-4664-9CCD-A30C97317CBB}" destId="{C1677815-C5E6-4AB1-AB42-E299070D25AB}" srcOrd="0" destOrd="0" presId="urn:microsoft.com/office/officeart/2005/8/layout/bProcess4"/>
    <dgm:cxn modelId="{9A498302-223A-48FE-B1A2-71B08D90B31E}" type="presParOf" srcId="{6E63687B-7B04-4664-9CCD-A30C97317CBB}" destId="{AE248534-018F-4E7F-B666-C2B9B6173ED5}" srcOrd="1" destOrd="0" presId="urn:microsoft.com/office/officeart/2005/8/layout/bProcess4"/>
    <dgm:cxn modelId="{560EB6B7-99A9-4CE9-84EE-D6224E55AB25}" type="presParOf" srcId="{BDD226BC-DA58-4ABE-BD5B-03BC161B008D}" destId="{14B49146-D330-4292-B22E-E0075261E89C}" srcOrd="1" destOrd="0" presId="urn:microsoft.com/office/officeart/2005/8/layout/bProcess4"/>
    <dgm:cxn modelId="{CFA8DD23-4B6C-4BC1-B759-8F1F9A2558E4}" type="presParOf" srcId="{BDD226BC-DA58-4ABE-BD5B-03BC161B008D}" destId="{A5BC05A0-9ED5-4120-9C40-90F24E472242}" srcOrd="2" destOrd="0" presId="urn:microsoft.com/office/officeart/2005/8/layout/bProcess4"/>
    <dgm:cxn modelId="{E8DA1829-9669-4E9A-BC65-6FC40F3E3730}" type="presParOf" srcId="{A5BC05A0-9ED5-4120-9C40-90F24E472242}" destId="{5E8747B3-EF53-4001-A897-C90346C7E9C1}" srcOrd="0" destOrd="0" presId="urn:microsoft.com/office/officeart/2005/8/layout/bProcess4"/>
    <dgm:cxn modelId="{A49EA86B-E860-4EA2-8476-0E2445D404D4}" type="presParOf" srcId="{A5BC05A0-9ED5-4120-9C40-90F24E472242}" destId="{8AF26CE0-7321-4993-BED3-5994F4351FCD}" srcOrd="1" destOrd="0" presId="urn:microsoft.com/office/officeart/2005/8/layout/bProcess4"/>
    <dgm:cxn modelId="{264BA25D-375A-40F4-AAD6-0F043D260062}" type="presParOf" srcId="{BDD226BC-DA58-4ABE-BD5B-03BC161B008D}" destId="{FAD57C57-63FA-429A-8B1B-4996C6686DB8}" srcOrd="3" destOrd="0" presId="urn:microsoft.com/office/officeart/2005/8/layout/bProcess4"/>
    <dgm:cxn modelId="{5DB6EC3B-46D5-4114-92B8-98AE8D1E3430}" type="presParOf" srcId="{BDD226BC-DA58-4ABE-BD5B-03BC161B008D}" destId="{3EAE9A5F-866C-4B8D-A849-5CC7D212592D}" srcOrd="4" destOrd="0" presId="urn:microsoft.com/office/officeart/2005/8/layout/bProcess4"/>
    <dgm:cxn modelId="{8986620C-83DB-465C-8CA1-CB5CEF2C8AA9}" type="presParOf" srcId="{3EAE9A5F-866C-4B8D-A849-5CC7D212592D}" destId="{986341E6-6F88-4D32-B2D8-728D3D4752EB}" srcOrd="0" destOrd="0" presId="urn:microsoft.com/office/officeart/2005/8/layout/bProcess4"/>
    <dgm:cxn modelId="{C3701EF8-45E1-4307-8E87-CD0E54A541EB}" type="presParOf" srcId="{3EAE9A5F-866C-4B8D-A849-5CC7D212592D}" destId="{3DCC3B7D-DA57-4B20-A420-F091ECF1121A}" srcOrd="1" destOrd="0" presId="urn:microsoft.com/office/officeart/2005/8/layout/bProcess4"/>
    <dgm:cxn modelId="{6FDAAF07-4D87-44DD-8D74-812AB44C5036}" type="presParOf" srcId="{BDD226BC-DA58-4ABE-BD5B-03BC161B008D}" destId="{B5F0E25E-C3E9-4DF3-A6E2-687C208E53A2}" srcOrd="5" destOrd="0" presId="urn:microsoft.com/office/officeart/2005/8/layout/bProcess4"/>
    <dgm:cxn modelId="{03FE5E20-B3F8-4E1D-9987-64C26C2B14F7}" type="presParOf" srcId="{BDD226BC-DA58-4ABE-BD5B-03BC161B008D}" destId="{9B55A8B9-7A63-4CE3-81CF-17E68BEEF13B}" srcOrd="6" destOrd="0" presId="urn:microsoft.com/office/officeart/2005/8/layout/bProcess4"/>
    <dgm:cxn modelId="{917AE705-AAC7-47B1-9B3A-F7C9C2AFB557}" type="presParOf" srcId="{9B55A8B9-7A63-4CE3-81CF-17E68BEEF13B}" destId="{F0C59915-4D56-4F0F-8855-5E325240FC40}" srcOrd="0" destOrd="0" presId="urn:microsoft.com/office/officeart/2005/8/layout/bProcess4"/>
    <dgm:cxn modelId="{5BA8897D-05D9-4F2A-9E24-13C3D4543FA1}" type="presParOf" srcId="{9B55A8B9-7A63-4CE3-81CF-17E68BEEF13B}" destId="{E51EA087-6131-4849-97AD-796EECBC013D}" srcOrd="1" destOrd="0" presId="urn:microsoft.com/office/officeart/2005/8/layout/bProcess4"/>
    <dgm:cxn modelId="{429ADD56-112E-4204-9D3D-39CDE831E676}" type="presParOf" srcId="{BDD226BC-DA58-4ABE-BD5B-03BC161B008D}" destId="{4DBA3D07-4C62-4B51-9D91-77DE0B5E9FDE}" srcOrd="7" destOrd="0" presId="urn:microsoft.com/office/officeart/2005/8/layout/bProcess4"/>
    <dgm:cxn modelId="{977B6BB7-8BC8-4833-A982-1FCE0BEE22B5}" type="presParOf" srcId="{BDD226BC-DA58-4ABE-BD5B-03BC161B008D}" destId="{89EB5610-6339-42BC-8C4F-16A75168E723}" srcOrd="8" destOrd="0" presId="urn:microsoft.com/office/officeart/2005/8/layout/bProcess4"/>
    <dgm:cxn modelId="{728E5AE9-9A47-435C-8F95-876436FC6CCC}" type="presParOf" srcId="{89EB5610-6339-42BC-8C4F-16A75168E723}" destId="{C12F0AF1-FE88-4240-9984-0401DD34B634}" srcOrd="0" destOrd="0" presId="urn:microsoft.com/office/officeart/2005/8/layout/bProcess4"/>
    <dgm:cxn modelId="{46D4F23E-F867-4682-BB52-4E202B29DE60}" type="presParOf" srcId="{89EB5610-6339-42BC-8C4F-16A75168E723}" destId="{02947AA8-5892-44A1-B8EB-B78B07858666}" srcOrd="1" destOrd="0" presId="urn:microsoft.com/office/officeart/2005/8/layout/bProcess4"/>
    <dgm:cxn modelId="{BB946134-1BA7-47F3-A2CA-DBED816004EC}" type="presParOf" srcId="{BDD226BC-DA58-4ABE-BD5B-03BC161B008D}" destId="{77D27482-3951-491D-A532-1FC3DEE57C57}" srcOrd="9" destOrd="0" presId="urn:microsoft.com/office/officeart/2005/8/layout/bProcess4"/>
    <dgm:cxn modelId="{375B49A4-9004-43DC-BF2D-93DFE688D3F4}" type="presParOf" srcId="{BDD226BC-DA58-4ABE-BD5B-03BC161B008D}" destId="{BD078E59-700D-4C43-9D4D-DE5291589C05}" srcOrd="10" destOrd="0" presId="urn:microsoft.com/office/officeart/2005/8/layout/bProcess4"/>
    <dgm:cxn modelId="{E76660B9-D669-4A8F-A627-9975D552B995}" type="presParOf" srcId="{BD078E59-700D-4C43-9D4D-DE5291589C05}" destId="{08B0B0FE-0CBC-46CC-B499-791B6F21DE23}" srcOrd="0" destOrd="0" presId="urn:microsoft.com/office/officeart/2005/8/layout/bProcess4"/>
    <dgm:cxn modelId="{2A2E2FC5-6E67-4365-9B58-5EAB5A4FF37E}" type="presParOf" srcId="{BD078E59-700D-4C43-9D4D-DE5291589C05}" destId="{55156C57-0D7A-4E75-9925-4B07A896B95F}" srcOrd="1" destOrd="0" presId="urn:microsoft.com/office/officeart/2005/8/layout/bProcess4"/>
    <dgm:cxn modelId="{83EF1E31-A73B-47F9-8DEE-2643329789D2}" type="presParOf" srcId="{BDD226BC-DA58-4ABE-BD5B-03BC161B008D}" destId="{FA7E5644-315F-4790-BB2E-A870D635CA36}" srcOrd="11" destOrd="0" presId="urn:microsoft.com/office/officeart/2005/8/layout/bProcess4"/>
    <dgm:cxn modelId="{009C5398-3C19-4BDA-A13D-0D53228F8661}" type="presParOf" srcId="{BDD226BC-DA58-4ABE-BD5B-03BC161B008D}" destId="{B384AEB6-34BD-4D6C-AD3B-60DFD03F7016}" srcOrd="12" destOrd="0" presId="urn:microsoft.com/office/officeart/2005/8/layout/bProcess4"/>
    <dgm:cxn modelId="{BC73D2FA-949A-4B47-A795-AA98B757153D}" type="presParOf" srcId="{B384AEB6-34BD-4D6C-AD3B-60DFD03F7016}" destId="{4E06A9B1-8E27-46C5-8B11-362172934307}" srcOrd="0" destOrd="0" presId="urn:microsoft.com/office/officeart/2005/8/layout/bProcess4"/>
    <dgm:cxn modelId="{8D7E4B78-E0F2-4271-91AA-99D321808A9A}" type="presParOf" srcId="{B384AEB6-34BD-4D6C-AD3B-60DFD03F7016}" destId="{2ABB8367-BA29-4D92-AB59-0EA83113AB97}" srcOrd="1" destOrd="0" presId="urn:microsoft.com/office/officeart/2005/8/layout/bProcess4"/>
    <dgm:cxn modelId="{8B6878F4-12D1-4E9D-908D-C5695D4D2D21}" type="presParOf" srcId="{BDD226BC-DA58-4ABE-BD5B-03BC161B008D}" destId="{C181058D-C865-422D-807F-0F82067DBFF1}" srcOrd="13" destOrd="0" presId="urn:microsoft.com/office/officeart/2005/8/layout/bProcess4"/>
    <dgm:cxn modelId="{43AF0271-51C9-466E-A2B1-05725E515AFB}" type="presParOf" srcId="{BDD226BC-DA58-4ABE-BD5B-03BC161B008D}" destId="{2FED1350-5D81-467B-9E5A-D8CC57E3E256}" srcOrd="14" destOrd="0" presId="urn:microsoft.com/office/officeart/2005/8/layout/bProcess4"/>
    <dgm:cxn modelId="{630614FA-CADC-4E14-9897-FA6C3A58781F}" type="presParOf" srcId="{2FED1350-5D81-467B-9E5A-D8CC57E3E256}" destId="{0CE71FFC-4BD4-4694-8473-CF62F64AAA93}" srcOrd="0" destOrd="0" presId="urn:microsoft.com/office/officeart/2005/8/layout/bProcess4"/>
    <dgm:cxn modelId="{DB41FA07-F1D2-47CE-AC12-C2A1B5D83CF1}" type="presParOf" srcId="{2FED1350-5D81-467B-9E5A-D8CC57E3E256}" destId="{02BE8993-9698-4AA6-A1CF-0F693E46A2F7}" srcOrd="1" destOrd="0" presId="urn:microsoft.com/office/officeart/2005/8/layout/bProcess4"/>
    <dgm:cxn modelId="{82CABBE6-89C3-4D0D-8617-E0E9310A05CE}" type="presParOf" srcId="{BDD226BC-DA58-4ABE-BD5B-03BC161B008D}" destId="{C5CF5554-6832-4B38-A1BD-BB3C0179672D}" srcOrd="15" destOrd="0" presId="urn:microsoft.com/office/officeart/2005/8/layout/bProcess4"/>
    <dgm:cxn modelId="{A59982EE-A363-4BA2-B3DF-9E8FC2CD2477}" type="presParOf" srcId="{BDD226BC-DA58-4ABE-BD5B-03BC161B008D}" destId="{00210A8D-AAF0-42D8-94FC-270E196E5A04}" srcOrd="16" destOrd="0" presId="urn:microsoft.com/office/officeart/2005/8/layout/bProcess4"/>
    <dgm:cxn modelId="{8FA42CA8-DAA5-4285-962B-FEC6447A1602}" type="presParOf" srcId="{00210A8D-AAF0-42D8-94FC-270E196E5A04}" destId="{0A17D34D-F44E-4B21-A347-ACFFD01A25F8}" srcOrd="0" destOrd="0" presId="urn:microsoft.com/office/officeart/2005/8/layout/bProcess4"/>
    <dgm:cxn modelId="{7FFA3646-8700-4B53-8891-93F74FCB5AA5}" type="presParOf" srcId="{00210A8D-AAF0-42D8-94FC-270E196E5A04}" destId="{5C7A4D39-77DB-44B1-B6E9-42240E78A14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43355C-9932-45A1-8FDD-4ADB40164D24}" type="doc">
      <dgm:prSet loTypeId="urn:microsoft.com/office/officeart/2005/8/layout/pList1#1" loCatId="list" qsTypeId="urn:microsoft.com/office/officeart/2005/8/quickstyle/3d2#2" qsCatId="3D" csTypeId="urn:microsoft.com/office/officeart/2005/8/colors/colorful2" csCatId="colorful" phldr="1"/>
      <dgm:spPr/>
    </dgm:pt>
    <dgm:pt modelId="{274DCD44-D633-44B5-A2AD-7302A5F27AC2}">
      <dgm:prSet phldrT="[Texto]" custT="1"/>
      <dgm:spPr>
        <a:xfrm>
          <a:off x="368689" y="634442"/>
          <a:ext cx="919887" cy="341278"/>
        </a:xfrm>
        <a:prstGeom prst="rect">
          <a:avLst/>
        </a:prstGeom>
        <a:noFill/>
        <a:ln>
          <a:noFill/>
        </a:ln>
        <a:effectLst/>
      </dgm:spPr>
      <dgm:t>
        <a:bodyPr/>
        <a:lstStyle/>
        <a:p>
          <a:r>
            <a:rPr lang="es-ES" sz="1400" b="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Percepción social</a:t>
          </a:r>
        </a:p>
      </dgm:t>
    </dgm:pt>
    <dgm:pt modelId="{9EC8D0AC-3BB4-41B7-A8E0-67FC915FCEED}" type="parTrans" cxnId="{ACADCB0D-1F41-493D-9C30-5C76176B8631}">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660CF846-3DD8-4364-AC8E-F16DE39971E1}" type="sibTrans" cxnId="{ACADCB0D-1F41-493D-9C30-5C76176B8631}">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C5C78EA1-1E3E-4B06-8007-678BBDE8B1AF}">
      <dgm:prSet phldrT="[Texto]" custT="1"/>
      <dgm:spPr>
        <a:xfrm>
          <a:off x="1380603" y="634442"/>
          <a:ext cx="919887" cy="341278"/>
        </a:xfrm>
        <a:prstGeom prst="rect">
          <a:avLst/>
        </a:prstGeom>
        <a:noFill/>
        <a:ln>
          <a:noFill/>
        </a:ln>
        <a:effectLst/>
      </dgm:spPr>
      <dgm:t>
        <a:bodyPr/>
        <a:lstStyle/>
        <a:p>
          <a:r>
            <a:rPr lang="es-ES" sz="1400" b="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Metacognición</a:t>
          </a:r>
        </a:p>
      </dgm:t>
    </dgm:pt>
    <dgm:pt modelId="{57A7FFC7-7AE3-46D9-A223-E87375ED5C36}" type="parTrans" cxnId="{45DD9540-F848-40E5-A508-A779A9A7E05B}">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D274103C-73D4-4C29-BD72-11F2A7674BE0}" type="sibTrans" cxnId="{45DD9540-F848-40E5-A508-A779A9A7E05B}">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0F1D87DF-9A72-46B2-A7FD-ACCD21ECC93E}">
      <dgm:prSet phldrT="[Texto]" custT="1"/>
      <dgm:spPr>
        <a:xfrm>
          <a:off x="2392518" y="634442"/>
          <a:ext cx="919887" cy="341278"/>
        </a:xfrm>
        <a:prstGeom prst="rect">
          <a:avLst/>
        </a:prstGeom>
        <a:noFill/>
        <a:ln>
          <a:noFill/>
        </a:ln>
        <a:effectLst/>
      </dgm:spPr>
      <dgm:t>
        <a:bodyPr/>
        <a:lstStyle/>
        <a:p>
          <a:r>
            <a:rPr lang="es-ES" sz="1400" b="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Teoría e la mente</a:t>
          </a:r>
        </a:p>
      </dgm:t>
    </dgm:pt>
    <dgm:pt modelId="{4BC1E0FB-7EE1-48A6-9209-2911FB3046E2}" type="parTrans" cxnId="{A02910FA-8FEB-4436-96FE-FE25BDAA845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A67AE9A8-3447-436D-A801-DC81DAFF39E2}" type="sibTrans" cxnId="{A02910FA-8FEB-4436-96FE-FE25BDAA845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3EF1BFF7-83E5-428D-AE57-93A88BC4D5D6}">
      <dgm:prSet phldrT="[Texto]" custT="1"/>
      <dgm:spPr>
        <a:xfrm>
          <a:off x="874646" y="1701511"/>
          <a:ext cx="919887" cy="341278"/>
        </a:xfrm>
        <a:prstGeom prst="rect">
          <a:avLst/>
        </a:prstGeom>
        <a:noFill/>
        <a:ln>
          <a:noFill/>
        </a:ln>
        <a:effectLst/>
      </dgm:spPr>
      <dgm:t>
        <a:bodyPr/>
        <a:lstStyle/>
        <a:p>
          <a:r>
            <a:rPr lang="es-ES" sz="1400" b="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Procesamiento emocional</a:t>
          </a:r>
        </a:p>
      </dgm:t>
    </dgm:pt>
    <dgm:pt modelId="{850F1369-0E3B-4763-9256-CE911CFA9173}" type="parTrans" cxnId="{37A6BC47-3BFE-41DA-8E9F-71E84BD4753A}">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FE573AEA-40CC-44FD-82D6-CF6FB1492B75}" type="sibTrans" cxnId="{37A6BC47-3BFE-41DA-8E9F-71E84BD4753A}">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7A838753-DC52-4806-952D-707B8FCF531C}">
      <dgm:prSet phldrT="[Texto]" custT="1"/>
      <dgm:spPr>
        <a:xfrm>
          <a:off x="1886561" y="1701511"/>
          <a:ext cx="919887" cy="341278"/>
        </a:xfrm>
        <a:prstGeom prst="rect">
          <a:avLst/>
        </a:prstGeom>
        <a:noFill/>
        <a:ln>
          <a:noFill/>
        </a:ln>
        <a:effectLst/>
      </dgm:spPr>
      <dgm:t>
        <a:bodyPr/>
        <a:lstStyle/>
        <a:p>
          <a:r>
            <a:rPr lang="es-ES" sz="1400" b="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Estilo atributivo</a:t>
          </a:r>
        </a:p>
      </dgm:t>
    </dgm:pt>
    <dgm:pt modelId="{2F072A22-9A03-4FCE-8590-191124E3CF7E}" type="parTrans" cxnId="{906CF473-B1C9-47E6-9761-77B86BE0551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95964CAD-29CB-46C0-9BD9-74B084C31407}" type="sibTrans" cxnId="{906CF473-B1C9-47E6-9761-77B86BE05510}">
      <dgm:prSet/>
      <dgm:spPr/>
      <dgm:t>
        <a:bodyPr/>
        <a:lstStyle/>
        <a:p>
          <a:endParaRPr lang="es-ES" sz="1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dgm:t>
    </dgm:pt>
    <dgm:pt modelId="{ED01DE73-AE5A-4464-8A4E-77D12FBBFDC9}" type="pres">
      <dgm:prSet presAssocID="{4543355C-9932-45A1-8FDD-4ADB40164D24}" presName="Name0" presStyleCnt="0">
        <dgm:presLayoutVars>
          <dgm:dir/>
          <dgm:resizeHandles val="exact"/>
        </dgm:presLayoutVars>
      </dgm:prSet>
      <dgm:spPr/>
    </dgm:pt>
    <dgm:pt modelId="{F3E252D1-CAD0-46C9-937B-C0CA1F77BF81}" type="pres">
      <dgm:prSet presAssocID="{274DCD44-D633-44B5-A2AD-7302A5F27AC2}" presName="compNode" presStyleCnt="0"/>
      <dgm:spPr/>
    </dgm:pt>
    <dgm:pt modelId="{EB0A63D7-B8AA-40C6-A8DD-8DACCB7E3275}" type="pres">
      <dgm:prSet presAssocID="{274DCD44-D633-44B5-A2AD-7302A5F27AC2}" presName="pictRect" presStyleLbl="node1" presStyleIdx="0" presStyleCnt="5"/>
      <dgm:spPr>
        <a:xfrm>
          <a:off x="368689" y="640"/>
          <a:ext cx="919887" cy="63380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gm:spPr>
    </dgm:pt>
    <dgm:pt modelId="{33A09E53-021F-40C7-BBD8-32AA31FE87DC}" type="pres">
      <dgm:prSet presAssocID="{274DCD44-D633-44B5-A2AD-7302A5F27AC2}" presName="textRect" presStyleLbl="revTx" presStyleIdx="0" presStyleCnt="5">
        <dgm:presLayoutVars>
          <dgm:bulletEnabled val="1"/>
        </dgm:presLayoutVars>
      </dgm:prSet>
      <dgm:spPr/>
    </dgm:pt>
    <dgm:pt modelId="{7B97B18B-7F73-47EF-B89E-8C59152ACE14}" type="pres">
      <dgm:prSet presAssocID="{660CF846-3DD8-4364-AC8E-F16DE39971E1}" presName="sibTrans" presStyleLbl="sibTrans2D1" presStyleIdx="0" presStyleCnt="0"/>
      <dgm:spPr/>
    </dgm:pt>
    <dgm:pt modelId="{AF4B128F-1821-49EF-8039-93A51B28A577}" type="pres">
      <dgm:prSet presAssocID="{C5C78EA1-1E3E-4B06-8007-678BBDE8B1AF}" presName="compNode" presStyleCnt="0"/>
      <dgm:spPr/>
    </dgm:pt>
    <dgm:pt modelId="{C2803B82-3E50-45BB-ADFC-52FCF3983AD0}" type="pres">
      <dgm:prSet presAssocID="{C5C78EA1-1E3E-4B06-8007-678BBDE8B1AF}" presName="pictRect" presStyleLbl="node1" presStyleIdx="1" presStyleCnt="5"/>
      <dgm:spPr>
        <a:xfrm>
          <a:off x="1380603" y="640"/>
          <a:ext cx="919887" cy="63380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lightRig rig="threePt" dir="t">
            <a:rot lat="0" lon="0" rev="7500000"/>
          </a:lightRig>
        </a:scene3d>
        <a:sp3d prstMaterial="plastic">
          <a:bevelT w="127000" h="25400" prst="relaxedInset"/>
        </a:sp3d>
      </dgm:spPr>
    </dgm:pt>
    <dgm:pt modelId="{AA730D62-A256-430A-B0C0-9317ACEF2E26}" type="pres">
      <dgm:prSet presAssocID="{C5C78EA1-1E3E-4B06-8007-678BBDE8B1AF}" presName="textRect" presStyleLbl="revTx" presStyleIdx="1" presStyleCnt="5">
        <dgm:presLayoutVars>
          <dgm:bulletEnabled val="1"/>
        </dgm:presLayoutVars>
      </dgm:prSet>
      <dgm:spPr/>
    </dgm:pt>
    <dgm:pt modelId="{99CF0789-1D3F-4BFA-98B5-FD467DEFFDDA}" type="pres">
      <dgm:prSet presAssocID="{D274103C-73D4-4C29-BD72-11F2A7674BE0}" presName="sibTrans" presStyleLbl="sibTrans2D1" presStyleIdx="0" presStyleCnt="0"/>
      <dgm:spPr/>
    </dgm:pt>
    <dgm:pt modelId="{D4284411-8427-4A59-ADAF-AA73DE1C5013}" type="pres">
      <dgm:prSet presAssocID="{0F1D87DF-9A72-46B2-A7FD-ACCD21ECC93E}" presName="compNode" presStyleCnt="0"/>
      <dgm:spPr/>
    </dgm:pt>
    <dgm:pt modelId="{3CBC1302-0BD7-432D-AA40-19E95D6EBEB5}" type="pres">
      <dgm:prSet presAssocID="{0F1D87DF-9A72-46B2-A7FD-ACCD21ECC93E}" presName="pictRect" presStyleLbl="node1" presStyleIdx="2" presStyleCnt="5"/>
      <dgm:spPr>
        <a:xfrm>
          <a:off x="2392518" y="640"/>
          <a:ext cx="919887" cy="63380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prstMaterial="plastic">
          <a:bevelT w="127000" h="25400" prst="relaxedInset"/>
        </a:sp3d>
      </dgm:spPr>
    </dgm:pt>
    <dgm:pt modelId="{FC5AE986-523C-449D-875E-6D220238049F}" type="pres">
      <dgm:prSet presAssocID="{0F1D87DF-9A72-46B2-A7FD-ACCD21ECC93E}" presName="textRect" presStyleLbl="revTx" presStyleIdx="2" presStyleCnt="5">
        <dgm:presLayoutVars>
          <dgm:bulletEnabled val="1"/>
        </dgm:presLayoutVars>
      </dgm:prSet>
      <dgm:spPr/>
    </dgm:pt>
    <dgm:pt modelId="{87BDA39C-7835-4C2D-8307-FC3AA0E09DCA}" type="pres">
      <dgm:prSet presAssocID="{A67AE9A8-3447-436D-A801-DC81DAFF39E2}" presName="sibTrans" presStyleLbl="sibTrans2D1" presStyleIdx="0" presStyleCnt="0"/>
      <dgm:spPr/>
    </dgm:pt>
    <dgm:pt modelId="{CD511173-8A6B-4C2B-9AC6-50A090A5FC65}" type="pres">
      <dgm:prSet presAssocID="{3EF1BFF7-83E5-428D-AE57-93A88BC4D5D6}" presName="compNode" presStyleCnt="0"/>
      <dgm:spPr/>
    </dgm:pt>
    <dgm:pt modelId="{9E2DD045-1C81-4774-8374-3FADC0B45591}" type="pres">
      <dgm:prSet presAssocID="{3EF1BFF7-83E5-428D-AE57-93A88BC4D5D6}" presName="pictRect" presStyleLbl="node1" presStyleIdx="3" presStyleCnt="5"/>
      <dgm:spPr>
        <a:xfrm>
          <a:off x="874646" y="1067709"/>
          <a:ext cx="919887" cy="633802"/>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prstMaterial="plastic">
          <a:bevelT w="127000" h="25400" prst="relaxedInset"/>
        </a:sp3d>
      </dgm:spPr>
    </dgm:pt>
    <dgm:pt modelId="{C1CBE838-710D-4A2A-B5CC-4BFF857FEB28}" type="pres">
      <dgm:prSet presAssocID="{3EF1BFF7-83E5-428D-AE57-93A88BC4D5D6}" presName="textRect" presStyleLbl="revTx" presStyleIdx="3" presStyleCnt="5">
        <dgm:presLayoutVars>
          <dgm:bulletEnabled val="1"/>
        </dgm:presLayoutVars>
      </dgm:prSet>
      <dgm:spPr/>
    </dgm:pt>
    <dgm:pt modelId="{24D884A6-6DC8-4A40-94DD-3BFC917D9364}" type="pres">
      <dgm:prSet presAssocID="{FE573AEA-40CC-44FD-82D6-CF6FB1492B75}" presName="sibTrans" presStyleLbl="sibTrans2D1" presStyleIdx="0" presStyleCnt="0"/>
      <dgm:spPr/>
    </dgm:pt>
    <dgm:pt modelId="{6DE4D0E4-A9F8-477E-B948-A8645CEFEF34}" type="pres">
      <dgm:prSet presAssocID="{7A838753-DC52-4806-952D-707B8FCF531C}" presName="compNode" presStyleCnt="0"/>
      <dgm:spPr/>
    </dgm:pt>
    <dgm:pt modelId="{1D1C28DC-B581-42CE-B88D-0D7E3245A25D}" type="pres">
      <dgm:prSet presAssocID="{7A838753-DC52-4806-952D-707B8FCF531C}" presName="pictRect" presStyleLbl="node1" presStyleIdx="4" presStyleCnt="5"/>
      <dgm:spPr>
        <a:xfrm>
          <a:off x="1886561" y="1067709"/>
          <a:ext cx="919887" cy="63380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threePt" dir="t">
            <a:rot lat="0" lon="0" rev="7500000"/>
          </a:lightRig>
        </a:scene3d>
        <a:sp3d prstMaterial="plastic">
          <a:bevelT w="127000" h="25400" prst="relaxedInset"/>
        </a:sp3d>
      </dgm:spPr>
    </dgm:pt>
    <dgm:pt modelId="{62925FF4-6767-44A5-995F-8FEE511F5326}" type="pres">
      <dgm:prSet presAssocID="{7A838753-DC52-4806-952D-707B8FCF531C}" presName="textRect" presStyleLbl="revTx" presStyleIdx="4" presStyleCnt="5">
        <dgm:presLayoutVars>
          <dgm:bulletEnabled val="1"/>
        </dgm:presLayoutVars>
      </dgm:prSet>
      <dgm:spPr/>
    </dgm:pt>
  </dgm:ptLst>
  <dgm:cxnLst>
    <dgm:cxn modelId="{C1568A07-7005-44C0-8B28-27179F56FAF6}" type="presOf" srcId="{0F1D87DF-9A72-46B2-A7FD-ACCD21ECC93E}" destId="{FC5AE986-523C-449D-875E-6D220238049F}" srcOrd="0" destOrd="0" presId="urn:microsoft.com/office/officeart/2005/8/layout/pList1#1"/>
    <dgm:cxn modelId="{ACADCB0D-1F41-493D-9C30-5C76176B8631}" srcId="{4543355C-9932-45A1-8FDD-4ADB40164D24}" destId="{274DCD44-D633-44B5-A2AD-7302A5F27AC2}" srcOrd="0" destOrd="0" parTransId="{9EC8D0AC-3BB4-41B7-A8E0-67FC915FCEED}" sibTransId="{660CF846-3DD8-4364-AC8E-F16DE39971E1}"/>
    <dgm:cxn modelId="{A82F8521-3760-4F9A-A30A-76B666DF02AC}" type="presOf" srcId="{4543355C-9932-45A1-8FDD-4ADB40164D24}" destId="{ED01DE73-AE5A-4464-8A4E-77D12FBBFDC9}" srcOrd="0" destOrd="0" presId="urn:microsoft.com/office/officeart/2005/8/layout/pList1#1"/>
    <dgm:cxn modelId="{5A0AAC3C-3177-44D4-A6E7-78D202A6FBB2}" type="presOf" srcId="{D274103C-73D4-4C29-BD72-11F2A7674BE0}" destId="{99CF0789-1D3F-4BFA-98B5-FD467DEFFDDA}" srcOrd="0" destOrd="0" presId="urn:microsoft.com/office/officeart/2005/8/layout/pList1#1"/>
    <dgm:cxn modelId="{45DD9540-F848-40E5-A508-A779A9A7E05B}" srcId="{4543355C-9932-45A1-8FDD-4ADB40164D24}" destId="{C5C78EA1-1E3E-4B06-8007-678BBDE8B1AF}" srcOrd="1" destOrd="0" parTransId="{57A7FFC7-7AE3-46D9-A223-E87375ED5C36}" sibTransId="{D274103C-73D4-4C29-BD72-11F2A7674BE0}"/>
    <dgm:cxn modelId="{37A6BC47-3BFE-41DA-8E9F-71E84BD4753A}" srcId="{4543355C-9932-45A1-8FDD-4ADB40164D24}" destId="{3EF1BFF7-83E5-428D-AE57-93A88BC4D5D6}" srcOrd="3" destOrd="0" parTransId="{850F1369-0E3B-4763-9256-CE911CFA9173}" sibTransId="{FE573AEA-40CC-44FD-82D6-CF6FB1492B75}"/>
    <dgm:cxn modelId="{4A0EB86E-FEE2-461D-AB10-96161A9E83DD}" type="presOf" srcId="{FE573AEA-40CC-44FD-82D6-CF6FB1492B75}" destId="{24D884A6-6DC8-4A40-94DD-3BFC917D9364}" srcOrd="0" destOrd="0" presId="urn:microsoft.com/office/officeart/2005/8/layout/pList1#1"/>
    <dgm:cxn modelId="{906CF473-B1C9-47E6-9761-77B86BE05510}" srcId="{4543355C-9932-45A1-8FDD-4ADB40164D24}" destId="{7A838753-DC52-4806-952D-707B8FCF531C}" srcOrd="4" destOrd="0" parTransId="{2F072A22-9A03-4FCE-8590-191124E3CF7E}" sibTransId="{95964CAD-29CB-46C0-9BD9-74B084C31407}"/>
    <dgm:cxn modelId="{5DCB3159-9F97-4D2D-8655-4290D87E1A2A}" type="presOf" srcId="{7A838753-DC52-4806-952D-707B8FCF531C}" destId="{62925FF4-6767-44A5-995F-8FEE511F5326}" srcOrd="0" destOrd="0" presId="urn:microsoft.com/office/officeart/2005/8/layout/pList1#1"/>
    <dgm:cxn modelId="{DA963B7A-4D86-4C27-A54B-4125DC28FE72}" type="presOf" srcId="{A67AE9A8-3447-436D-A801-DC81DAFF39E2}" destId="{87BDA39C-7835-4C2D-8307-FC3AA0E09DCA}" srcOrd="0" destOrd="0" presId="urn:microsoft.com/office/officeart/2005/8/layout/pList1#1"/>
    <dgm:cxn modelId="{C4E9BE9F-4377-4680-9BD4-AA9DE8DD6A01}" type="presOf" srcId="{660CF846-3DD8-4364-AC8E-F16DE39971E1}" destId="{7B97B18B-7F73-47EF-B89E-8C59152ACE14}" srcOrd="0" destOrd="0" presId="urn:microsoft.com/office/officeart/2005/8/layout/pList1#1"/>
    <dgm:cxn modelId="{81DFB6B5-6840-4D78-BDF0-97D1462C6B95}" type="presOf" srcId="{274DCD44-D633-44B5-A2AD-7302A5F27AC2}" destId="{33A09E53-021F-40C7-BBD8-32AA31FE87DC}" srcOrd="0" destOrd="0" presId="urn:microsoft.com/office/officeart/2005/8/layout/pList1#1"/>
    <dgm:cxn modelId="{7D4913D5-0702-4DF7-A25A-FBF66E74628F}" type="presOf" srcId="{C5C78EA1-1E3E-4B06-8007-678BBDE8B1AF}" destId="{AA730D62-A256-430A-B0C0-9317ACEF2E26}" srcOrd="0" destOrd="0" presId="urn:microsoft.com/office/officeart/2005/8/layout/pList1#1"/>
    <dgm:cxn modelId="{0AF644F5-79AE-4EF4-9315-E37541A1F9F7}" type="presOf" srcId="{3EF1BFF7-83E5-428D-AE57-93A88BC4D5D6}" destId="{C1CBE838-710D-4A2A-B5CC-4BFF857FEB28}" srcOrd="0" destOrd="0" presId="urn:microsoft.com/office/officeart/2005/8/layout/pList1#1"/>
    <dgm:cxn modelId="{A02910FA-8FEB-4436-96FE-FE25BDAA8450}" srcId="{4543355C-9932-45A1-8FDD-4ADB40164D24}" destId="{0F1D87DF-9A72-46B2-A7FD-ACCD21ECC93E}" srcOrd="2" destOrd="0" parTransId="{4BC1E0FB-7EE1-48A6-9209-2911FB3046E2}" sibTransId="{A67AE9A8-3447-436D-A801-DC81DAFF39E2}"/>
    <dgm:cxn modelId="{8657C749-F5F1-4EB9-B00D-2F96723AF71F}" type="presParOf" srcId="{ED01DE73-AE5A-4464-8A4E-77D12FBBFDC9}" destId="{F3E252D1-CAD0-46C9-937B-C0CA1F77BF81}" srcOrd="0" destOrd="0" presId="urn:microsoft.com/office/officeart/2005/8/layout/pList1#1"/>
    <dgm:cxn modelId="{1AF804BA-CA35-4237-B863-4C27B5F0C43E}" type="presParOf" srcId="{F3E252D1-CAD0-46C9-937B-C0CA1F77BF81}" destId="{EB0A63D7-B8AA-40C6-A8DD-8DACCB7E3275}" srcOrd="0" destOrd="0" presId="urn:microsoft.com/office/officeart/2005/8/layout/pList1#1"/>
    <dgm:cxn modelId="{842939F0-FF15-4A82-910E-F285062CA2AD}" type="presParOf" srcId="{F3E252D1-CAD0-46C9-937B-C0CA1F77BF81}" destId="{33A09E53-021F-40C7-BBD8-32AA31FE87DC}" srcOrd="1" destOrd="0" presId="urn:microsoft.com/office/officeart/2005/8/layout/pList1#1"/>
    <dgm:cxn modelId="{2E3B9954-6820-4070-A96E-E462D6F88612}" type="presParOf" srcId="{ED01DE73-AE5A-4464-8A4E-77D12FBBFDC9}" destId="{7B97B18B-7F73-47EF-B89E-8C59152ACE14}" srcOrd="1" destOrd="0" presId="urn:microsoft.com/office/officeart/2005/8/layout/pList1#1"/>
    <dgm:cxn modelId="{F744141B-E6BF-4A9A-B6F5-B903203EEFEB}" type="presParOf" srcId="{ED01DE73-AE5A-4464-8A4E-77D12FBBFDC9}" destId="{AF4B128F-1821-49EF-8039-93A51B28A577}" srcOrd="2" destOrd="0" presId="urn:microsoft.com/office/officeart/2005/8/layout/pList1#1"/>
    <dgm:cxn modelId="{5CDEEDAC-EC4A-4C64-8273-52E618227EB6}" type="presParOf" srcId="{AF4B128F-1821-49EF-8039-93A51B28A577}" destId="{C2803B82-3E50-45BB-ADFC-52FCF3983AD0}" srcOrd="0" destOrd="0" presId="urn:microsoft.com/office/officeart/2005/8/layout/pList1#1"/>
    <dgm:cxn modelId="{DFF5239B-B283-4BA1-BABF-9C36FCC20E81}" type="presParOf" srcId="{AF4B128F-1821-49EF-8039-93A51B28A577}" destId="{AA730D62-A256-430A-B0C0-9317ACEF2E26}" srcOrd="1" destOrd="0" presId="urn:microsoft.com/office/officeart/2005/8/layout/pList1#1"/>
    <dgm:cxn modelId="{A85436C0-D798-471F-A78B-A349DD428441}" type="presParOf" srcId="{ED01DE73-AE5A-4464-8A4E-77D12FBBFDC9}" destId="{99CF0789-1D3F-4BFA-98B5-FD467DEFFDDA}" srcOrd="3" destOrd="0" presId="urn:microsoft.com/office/officeart/2005/8/layout/pList1#1"/>
    <dgm:cxn modelId="{1B336959-E141-412C-AECD-E9320312F1B9}" type="presParOf" srcId="{ED01DE73-AE5A-4464-8A4E-77D12FBBFDC9}" destId="{D4284411-8427-4A59-ADAF-AA73DE1C5013}" srcOrd="4" destOrd="0" presId="urn:microsoft.com/office/officeart/2005/8/layout/pList1#1"/>
    <dgm:cxn modelId="{53782528-5206-4FF8-930D-733184881096}" type="presParOf" srcId="{D4284411-8427-4A59-ADAF-AA73DE1C5013}" destId="{3CBC1302-0BD7-432D-AA40-19E95D6EBEB5}" srcOrd="0" destOrd="0" presId="urn:microsoft.com/office/officeart/2005/8/layout/pList1#1"/>
    <dgm:cxn modelId="{09B03641-83D6-485E-9CE7-3A442531E3A1}" type="presParOf" srcId="{D4284411-8427-4A59-ADAF-AA73DE1C5013}" destId="{FC5AE986-523C-449D-875E-6D220238049F}" srcOrd="1" destOrd="0" presId="urn:microsoft.com/office/officeart/2005/8/layout/pList1#1"/>
    <dgm:cxn modelId="{D49F0988-ABBB-4BE0-9B9A-8CD85D7DBB4C}" type="presParOf" srcId="{ED01DE73-AE5A-4464-8A4E-77D12FBBFDC9}" destId="{87BDA39C-7835-4C2D-8307-FC3AA0E09DCA}" srcOrd="5" destOrd="0" presId="urn:microsoft.com/office/officeart/2005/8/layout/pList1#1"/>
    <dgm:cxn modelId="{795C5F81-6AB3-472D-9716-E7A9C9E15C44}" type="presParOf" srcId="{ED01DE73-AE5A-4464-8A4E-77D12FBBFDC9}" destId="{CD511173-8A6B-4C2B-9AC6-50A090A5FC65}" srcOrd="6" destOrd="0" presId="urn:microsoft.com/office/officeart/2005/8/layout/pList1#1"/>
    <dgm:cxn modelId="{79D8205E-E6D1-4DEF-AD62-F7E47EBBCE2A}" type="presParOf" srcId="{CD511173-8A6B-4C2B-9AC6-50A090A5FC65}" destId="{9E2DD045-1C81-4774-8374-3FADC0B45591}" srcOrd="0" destOrd="0" presId="urn:microsoft.com/office/officeart/2005/8/layout/pList1#1"/>
    <dgm:cxn modelId="{E65BEE20-4B3B-42A5-8F30-28592B2D9B48}" type="presParOf" srcId="{CD511173-8A6B-4C2B-9AC6-50A090A5FC65}" destId="{C1CBE838-710D-4A2A-B5CC-4BFF857FEB28}" srcOrd="1" destOrd="0" presId="urn:microsoft.com/office/officeart/2005/8/layout/pList1#1"/>
    <dgm:cxn modelId="{12F82A11-213C-476C-93DB-CBACA90A3C80}" type="presParOf" srcId="{ED01DE73-AE5A-4464-8A4E-77D12FBBFDC9}" destId="{24D884A6-6DC8-4A40-94DD-3BFC917D9364}" srcOrd="7" destOrd="0" presId="urn:microsoft.com/office/officeart/2005/8/layout/pList1#1"/>
    <dgm:cxn modelId="{038155E7-B5B6-470D-9F76-E150C4E5D860}" type="presParOf" srcId="{ED01DE73-AE5A-4464-8A4E-77D12FBBFDC9}" destId="{6DE4D0E4-A9F8-477E-B948-A8645CEFEF34}" srcOrd="8" destOrd="0" presId="urn:microsoft.com/office/officeart/2005/8/layout/pList1#1"/>
    <dgm:cxn modelId="{A46D114C-A934-46F0-AA4D-2F5880E8FD5A}" type="presParOf" srcId="{6DE4D0E4-A9F8-477E-B948-A8645CEFEF34}" destId="{1D1C28DC-B581-42CE-B88D-0D7E3245A25D}" srcOrd="0" destOrd="0" presId="urn:microsoft.com/office/officeart/2005/8/layout/pList1#1"/>
    <dgm:cxn modelId="{2742B516-F80E-4504-BFBF-4223C874B55F}" type="presParOf" srcId="{6DE4D0E4-A9F8-477E-B948-A8645CEFEF34}" destId="{62925FF4-6767-44A5-995F-8FEE511F5326}" srcOrd="1" destOrd="0" presId="urn:microsoft.com/office/officeart/2005/8/layout/pList1#1"/>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D80664-A0A5-4C73-ABFD-93945356BB26}" type="doc">
      <dgm:prSet loTypeId="urn:microsoft.com/office/officeart/2005/8/layout/vList3#1" loCatId="list" qsTypeId="urn:microsoft.com/office/officeart/2005/8/quickstyle/3d2#3" qsCatId="3D" csTypeId="urn:microsoft.com/office/officeart/2005/8/colors/colorful1#1" csCatId="colorful" phldr="1"/>
      <dgm:spPr/>
      <dgm:t>
        <a:bodyPr/>
        <a:lstStyle/>
        <a:p>
          <a:endParaRPr lang="es-ES"/>
        </a:p>
      </dgm:t>
    </dgm:pt>
    <dgm:pt modelId="{FCC20A27-03A5-4C8E-8C2B-387B28FB7B4B}">
      <dgm:prSet phldrT="[Texto]" custT="1"/>
      <dgm:spPr>
        <a:xfrm rot="10800000">
          <a:off x="1153544" y="360"/>
          <a:ext cx="4168698" cy="414135"/>
        </a:xfrm>
        <a:prstGeom prst="homePlat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dirty="0">
              <a:ln w="0"/>
              <a:solidFill>
                <a:srgbClr val="E7E6E6">
                  <a:lumMod val="25000"/>
                </a:srgbClr>
              </a:solidFill>
              <a:effectLst/>
              <a:latin typeface="Calibri"/>
              <a:ea typeface="+mn-ea"/>
              <a:cs typeface="+mn-cs"/>
            </a:rPr>
            <a:t>Nuestra creencia sobre el papel de nuestro compañero.</a:t>
          </a:r>
        </a:p>
      </dgm:t>
    </dgm:pt>
    <dgm:pt modelId="{243B748C-8556-443D-9170-07EA821F1356}" type="parTrans" cxnId="{E1F1A864-33BF-486C-9F8A-94196FDDD309}">
      <dgm:prSet/>
      <dgm:spPr/>
      <dgm:t>
        <a:bodyPr/>
        <a:lstStyle/>
        <a:p>
          <a:endParaRPr lang="es-ES" sz="1400" b="0" cap="none" spc="0">
            <a:ln w="0"/>
            <a:solidFill>
              <a:schemeClr val="bg2">
                <a:lumMod val="25000"/>
              </a:schemeClr>
            </a:solidFill>
            <a:effectLst/>
          </a:endParaRPr>
        </a:p>
      </dgm:t>
    </dgm:pt>
    <dgm:pt modelId="{C209A2B7-02E9-474B-B62E-BEF125AFC5D9}" type="sibTrans" cxnId="{E1F1A864-33BF-486C-9F8A-94196FDDD309}">
      <dgm:prSet/>
      <dgm:spPr/>
      <dgm:t>
        <a:bodyPr/>
        <a:lstStyle/>
        <a:p>
          <a:endParaRPr lang="es-ES" sz="1400" b="0" cap="none" spc="0">
            <a:ln w="0"/>
            <a:solidFill>
              <a:schemeClr val="bg2">
                <a:lumMod val="25000"/>
              </a:schemeClr>
            </a:solidFill>
            <a:effectLst/>
          </a:endParaRPr>
        </a:p>
      </dgm:t>
    </dgm:pt>
    <dgm:pt modelId="{E0F3E85E-937C-45A0-B94E-51F238D445D3}">
      <dgm:prSet phldrT="[Texto]" custT="1"/>
      <dgm:spPr>
        <a:xfrm rot="10800000">
          <a:off x="1153544" y="518029"/>
          <a:ext cx="4168698" cy="414135"/>
        </a:xfrm>
        <a:prstGeom prst="homePlat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dirty="0">
              <a:ln w="0"/>
              <a:solidFill>
                <a:srgbClr val="E7E6E6">
                  <a:lumMod val="25000"/>
                </a:srgbClr>
              </a:solidFill>
              <a:effectLst/>
              <a:latin typeface="Calibri"/>
              <a:ea typeface="+mn-ea"/>
              <a:cs typeface="+mn-cs"/>
            </a:rPr>
            <a:t>Nuestra creencia acerca de cómo nuestro </a:t>
          </a:r>
        </a:p>
        <a:p>
          <a:r>
            <a:rPr lang="es-ES" sz="1400" b="0" cap="none" spc="0" dirty="0">
              <a:ln w="0"/>
              <a:solidFill>
                <a:srgbClr val="E7E6E6">
                  <a:lumMod val="25000"/>
                </a:srgbClr>
              </a:solidFill>
              <a:effectLst/>
              <a:latin typeface="Calibri"/>
              <a:ea typeface="+mn-ea"/>
              <a:cs typeface="+mn-cs"/>
            </a:rPr>
            <a:t>compañero ve su papel.</a:t>
          </a:r>
        </a:p>
      </dgm:t>
    </dgm:pt>
    <dgm:pt modelId="{E1C5E9E1-1BED-48D3-BC43-A9E25272E8C8}" type="parTrans" cxnId="{89637138-745A-44D2-BA8B-540A7BF7DA67}">
      <dgm:prSet/>
      <dgm:spPr/>
      <dgm:t>
        <a:bodyPr/>
        <a:lstStyle/>
        <a:p>
          <a:endParaRPr lang="es-ES" sz="1400" b="0" cap="none" spc="0">
            <a:ln w="0"/>
            <a:solidFill>
              <a:schemeClr val="bg2">
                <a:lumMod val="25000"/>
              </a:schemeClr>
            </a:solidFill>
            <a:effectLst/>
          </a:endParaRPr>
        </a:p>
      </dgm:t>
    </dgm:pt>
    <dgm:pt modelId="{9AFDBBC2-F65C-42E0-B331-D62656E79C45}" type="sibTrans" cxnId="{89637138-745A-44D2-BA8B-540A7BF7DA67}">
      <dgm:prSet/>
      <dgm:spPr/>
      <dgm:t>
        <a:bodyPr/>
        <a:lstStyle/>
        <a:p>
          <a:endParaRPr lang="es-ES" sz="1400" b="0" cap="none" spc="0">
            <a:ln w="0"/>
            <a:solidFill>
              <a:schemeClr val="bg2">
                <a:lumMod val="25000"/>
              </a:schemeClr>
            </a:solidFill>
            <a:effectLst/>
          </a:endParaRPr>
        </a:p>
      </dgm:t>
    </dgm:pt>
    <dgm:pt modelId="{A54C81F4-CD87-4D90-B9BE-A28F7D6144EF}">
      <dgm:prSet phldrT="[Texto]" custT="1"/>
      <dgm:spPr>
        <a:xfrm rot="10800000">
          <a:off x="1153544" y="1035699"/>
          <a:ext cx="4168698" cy="414135"/>
        </a:xfrm>
        <a:prstGeom prst="homePlat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dirty="0">
              <a:ln w="0"/>
              <a:solidFill>
                <a:srgbClr val="E7E6E6">
                  <a:lumMod val="25000"/>
                </a:srgbClr>
              </a:solidFill>
              <a:effectLst/>
              <a:latin typeface="Calibri"/>
              <a:ea typeface="+mn-ea"/>
              <a:cs typeface="+mn-cs"/>
            </a:rPr>
            <a:t>Nuestra creencia acerca de cómo nuestro compañero cree que vemos nuestro papel.</a:t>
          </a:r>
        </a:p>
      </dgm:t>
    </dgm:pt>
    <dgm:pt modelId="{069EA272-0564-401C-BCF9-010AD30853ED}" type="parTrans" cxnId="{27B991D9-AB79-4B77-B717-31678271E5FD}">
      <dgm:prSet/>
      <dgm:spPr/>
      <dgm:t>
        <a:bodyPr/>
        <a:lstStyle/>
        <a:p>
          <a:endParaRPr lang="es-ES" sz="1400" b="0" cap="none" spc="0">
            <a:ln w="0"/>
            <a:solidFill>
              <a:schemeClr val="bg2">
                <a:lumMod val="25000"/>
              </a:schemeClr>
            </a:solidFill>
            <a:effectLst/>
          </a:endParaRPr>
        </a:p>
      </dgm:t>
    </dgm:pt>
    <dgm:pt modelId="{168FE454-9803-435E-9EEC-92F626F5106B}" type="sibTrans" cxnId="{27B991D9-AB79-4B77-B717-31678271E5FD}">
      <dgm:prSet/>
      <dgm:spPr/>
      <dgm:t>
        <a:bodyPr/>
        <a:lstStyle/>
        <a:p>
          <a:endParaRPr lang="es-ES" sz="1400" b="0" cap="none" spc="0">
            <a:ln w="0"/>
            <a:solidFill>
              <a:schemeClr val="bg2">
                <a:lumMod val="25000"/>
              </a:schemeClr>
            </a:solidFill>
            <a:effectLst/>
          </a:endParaRPr>
        </a:p>
      </dgm:t>
    </dgm:pt>
    <dgm:pt modelId="{A070BF00-B6BF-408F-98F6-4F59CEF32089}">
      <dgm:prSet phldrT="[Texto]" custT="1"/>
      <dgm:spPr>
        <a:xfrm rot="10800000">
          <a:off x="1153544" y="1553369"/>
          <a:ext cx="4168698" cy="414135"/>
        </a:xfrm>
        <a:prstGeom prst="homePlat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b="0" cap="none" spc="0" dirty="0">
              <a:ln w="0"/>
              <a:solidFill>
                <a:srgbClr val="E7E6E6">
                  <a:lumMod val="25000"/>
                </a:srgbClr>
              </a:solidFill>
              <a:effectLst/>
              <a:latin typeface="Calibri"/>
              <a:ea typeface="+mn-ea"/>
              <a:cs typeface="+mn-cs"/>
            </a:rPr>
            <a:t>Nuestra creencia acerca de cómo nuestro compañero cree que lo vemos.</a:t>
          </a:r>
        </a:p>
      </dgm:t>
    </dgm:pt>
    <dgm:pt modelId="{22BB81CD-E33C-4CF0-9BFD-223AA9D01D89}" type="parTrans" cxnId="{ABA2E6FC-C938-4117-B768-79E0F090C07F}">
      <dgm:prSet/>
      <dgm:spPr/>
      <dgm:t>
        <a:bodyPr/>
        <a:lstStyle/>
        <a:p>
          <a:endParaRPr lang="es-ES" sz="1400" b="0" cap="none" spc="0">
            <a:ln w="0"/>
            <a:solidFill>
              <a:schemeClr val="bg2">
                <a:lumMod val="25000"/>
              </a:schemeClr>
            </a:solidFill>
            <a:effectLst/>
          </a:endParaRPr>
        </a:p>
      </dgm:t>
    </dgm:pt>
    <dgm:pt modelId="{C950BDF1-1DBA-4672-AA42-6EB746BADFA9}" type="sibTrans" cxnId="{ABA2E6FC-C938-4117-B768-79E0F090C07F}">
      <dgm:prSet/>
      <dgm:spPr/>
      <dgm:t>
        <a:bodyPr/>
        <a:lstStyle/>
        <a:p>
          <a:endParaRPr lang="es-ES" sz="1400" b="0" cap="none" spc="0">
            <a:ln w="0"/>
            <a:solidFill>
              <a:schemeClr val="bg2">
                <a:lumMod val="25000"/>
              </a:schemeClr>
            </a:solidFill>
            <a:effectLst/>
          </a:endParaRPr>
        </a:p>
      </dgm:t>
    </dgm:pt>
    <dgm:pt modelId="{AD96BDF5-566E-45AE-9513-B3829944FCC9}" type="pres">
      <dgm:prSet presAssocID="{B7D80664-A0A5-4C73-ABFD-93945356BB26}" presName="linearFlow" presStyleCnt="0">
        <dgm:presLayoutVars>
          <dgm:dir/>
          <dgm:resizeHandles val="exact"/>
        </dgm:presLayoutVars>
      </dgm:prSet>
      <dgm:spPr/>
    </dgm:pt>
    <dgm:pt modelId="{0C29F13F-5C6D-4254-A911-D69363C2F183}" type="pres">
      <dgm:prSet presAssocID="{FCC20A27-03A5-4C8E-8C2B-387B28FB7B4B}" presName="composite" presStyleCnt="0"/>
      <dgm:spPr/>
    </dgm:pt>
    <dgm:pt modelId="{74140D76-365A-447A-B155-FFBCFA3178CF}" type="pres">
      <dgm:prSet presAssocID="{FCC20A27-03A5-4C8E-8C2B-387B28FB7B4B}" presName="imgShp" presStyleLbl="fgImgPlace1" presStyleIdx="0" presStyleCnt="4" custLinFactNeighborX="83494"/>
      <dgm:spPr>
        <a:xfrm>
          <a:off x="946476" y="360"/>
          <a:ext cx="414135" cy="4141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E98C5A92-E1FC-44E8-98A7-FA11054AC4A4}" type="pres">
      <dgm:prSet presAssocID="{FCC20A27-03A5-4C8E-8C2B-387B28FB7B4B}" presName="txShp" presStyleLbl="node1" presStyleIdx="0" presStyleCnt="4" custScaleX="85488">
        <dgm:presLayoutVars>
          <dgm:bulletEnabled val="1"/>
        </dgm:presLayoutVars>
      </dgm:prSet>
      <dgm:spPr/>
    </dgm:pt>
    <dgm:pt modelId="{24B324AB-8223-4303-AD77-6B678DA222D9}" type="pres">
      <dgm:prSet presAssocID="{C209A2B7-02E9-474B-B62E-BEF125AFC5D9}" presName="spacing" presStyleCnt="0"/>
      <dgm:spPr/>
    </dgm:pt>
    <dgm:pt modelId="{085AD878-1678-4426-AFBC-A126939B2AB5}" type="pres">
      <dgm:prSet presAssocID="{E0F3E85E-937C-45A0-B94E-51F238D445D3}" presName="composite" presStyleCnt="0"/>
      <dgm:spPr/>
    </dgm:pt>
    <dgm:pt modelId="{73A15F97-A5F2-4451-9C35-4159372CDD5B}" type="pres">
      <dgm:prSet presAssocID="{E0F3E85E-937C-45A0-B94E-51F238D445D3}" presName="imgShp" presStyleLbl="fgImgPlace1" presStyleIdx="1" presStyleCnt="4" custLinFactNeighborX="83494"/>
      <dgm:spPr>
        <a:xfrm>
          <a:off x="946476" y="518029"/>
          <a:ext cx="414135" cy="4141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344D2E6F-885D-4FDD-BFE1-10F2F9A3A7A1}" type="pres">
      <dgm:prSet presAssocID="{E0F3E85E-937C-45A0-B94E-51F238D445D3}" presName="txShp" presStyleLbl="node1" presStyleIdx="1" presStyleCnt="4" custScaleX="85488">
        <dgm:presLayoutVars>
          <dgm:bulletEnabled val="1"/>
        </dgm:presLayoutVars>
      </dgm:prSet>
      <dgm:spPr/>
    </dgm:pt>
    <dgm:pt modelId="{FB1BE3E4-DB92-4B31-8807-E4F188BFF996}" type="pres">
      <dgm:prSet presAssocID="{9AFDBBC2-F65C-42E0-B331-D62656E79C45}" presName="spacing" presStyleCnt="0"/>
      <dgm:spPr/>
    </dgm:pt>
    <dgm:pt modelId="{93006CD7-DD74-4061-8C5C-5B12F0FCE946}" type="pres">
      <dgm:prSet presAssocID="{A54C81F4-CD87-4D90-B9BE-A28F7D6144EF}" presName="composite" presStyleCnt="0"/>
      <dgm:spPr/>
    </dgm:pt>
    <dgm:pt modelId="{A7C1C771-E359-4565-A1C7-C5135CC49A07}" type="pres">
      <dgm:prSet presAssocID="{A54C81F4-CD87-4D90-B9BE-A28F7D6144EF}" presName="imgShp" presStyleLbl="fgImgPlace1" presStyleIdx="2" presStyleCnt="4" custLinFactNeighborX="83494"/>
      <dgm:spPr>
        <a:xfrm>
          <a:off x="946476" y="1035699"/>
          <a:ext cx="414135" cy="4141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672E9611-5175-4B8A-9F42-2B8EAF51AD6A}" type="pres">
      <dgm:prSet presAssocID="{A54C81F4-CD87-4D90-B9BE-A28F7D6144EF}" presName="txShp" presStyleLbl="node1" presStyleIdx="2" presStyleCnt="4" custScaleX="85488">
        <dgm:presLayoutVars>
          <dgm:bulletEnabled val="1"/>
        </dgm:presLayoutVars>
      </dgm:prSet>
      <dgm:spPr/>
    </dgm:pt>
    <dgm:pt modelId="{6C8CD058-265B-44EE-9C81-8294EC68FBF2}" type="pres">
      <dgm:prSet presAssocID="{168FE454-9803-435E-9EEC-92F626F5106B}" presName="spacing" presStyleCnt="0"/>
      <dgm:spPr/>
    </dgm:pt>
    <dgm:pt modelId="{C438615A-5DE9-4F40-B7F9-241CB5B43351}" type="pres">
      <dgm:prSet presAssocID="{A070BF00-B6BF-408F-98F6-4F59CEF32089}" presName="composite" presStyleCnt="0"/>
      <dgm:spPr/>
    </dgm:pt>
    <dgm:pt modelId="{6E09A7C4-4ABF-4CD2-AD0C-4C6DFE77C7DB}" type="pres">
      <dgm:prSet presAssocID="{A070BF00-B6BF-408F-98F6-4F59CEF32089}" presName="imgShp" presStyleLbl="fgImgPlace1" presStyleIdx="3" presStyleCnt="4" custLinFactNeighborX="83494"/>
      <dgm:spPr>
        <a:xfrm>
          <a:off x="946476" y="1553369"/>
          <a:ext cx="414135" cy="41413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CCEA0381-E1A0-43C6-81F3-99A22A9E1D7F}" type="pres">
      <dgm:prSet presAssocID="{A070BF00-B6BF-408F-98F6-4F59CEF32089}" presName="txShp" presStyleLbl="node1" presStyleIdx="3" presStyleCnt="4" custScaleX="85488">
        <dgm:presLayoutVars>
          <dgm:bulletEnabled val="1"/>
        </dgm:presLayoutVars>
      </dgm:prSet>
      <dgm:spPr/>
    </dgm:pt>
  </dgm:ptLst>
  <dgm:cxnLst>
    <dgm:cxn modelId="{9A737416-1E47-48B3-B3E0-8247027D65D2}" type="presOf" srcId="{FCC20A27-03A5-4C8E-8C2B-387B28FB7B4B}" destId="{E98C5A92-E1FC-44E8-98A7-FA11054AC4A4}" srcOrd="0" destOrd="0" presId="urn:microsoft.com/office/officeart/2005/8/layout/vList3#1"/>
    <dgm:cxn modelId="{89637138-745A-44D2-BA8B-540A7BF7DA67}" srcId="{B7D80664-A0A5-4C73-ABFD-93945356BB26}" destId="{E0F3E85E-937C-45A0-B94E-51F238D445D3}" srcOrd="1" destOrd="0" parTransId="{E1C5E9E1-1BED-48D3-BC43-A9E25272E8C8}" sibTransId="{9AFDBBC2-F65C-42E0-B331-D62656E79C45}"/>
    <dgm:cxn modelId="{92A9923F-4BCC-4D47-A4F0-D444E664E32D}" type="presOf" srcId="{A54C81F4-CD87-4D90-B9BE-A28F7D6144EF}" destId="{672E9611-5175-4B8A-9F42-2B8EAF51AD6A}" srcOrd="0" destOrd="0" presId="urn:microsoft.com/office/officeart/2005/8/layout/vList3#1"/>
    <dgm:cxn modelId="{E1F1A864-33BF-486C-9F8A-94196FDDD309}" srcId="{B7D80664-A0A5-4C73-ABFD-93945356BB26}" destId="{FCC20A27-03A5-4C8E-8C2B-387B28FB7B4B}" srcOrd="0" destOrd="0" parTransId="{243B748C-8556-443D-9170-07EA821F1356}" sibTransId="{C209A2B7-02E9-474B-B62E-BEF125AFC5D9}"/>
    <dgm:cxn modelId="{8C9E344C-9C13-4ACF-AD4A-BE042798CC08}" type="presOf" srcId="{E0F3E85E-937C-45A0-B94E-51F238D445D3}" destId="{344D2E6F-885D-4FDD-BFE1-10F2F9A3A7A1}" srcOrd="0" destOrd="0" presId="urn:microsoft.com/office/officeart/2005/8/layout/vList3#1"/>
    <dgm:cxn modelId="{CE727576-7A5B-4556-996D-7FDDEBD1C369}" type="presOf" srcId="{B7D80664-A0A5-4C73-ABFD-93945356BB26}" destId="{AD96BDF5-566E-45AE-9513-B3829944FCC9}" srcOrd="0" destOrd="0" presId="urn:microsoft.com/office/officeart/2005/8/layout/vList3#1"/>
    <dgm:cxn modelId="{146AD6D1-8CAA-4A0F-8215-828116047E0D}" type="presOf" srcId="{A070BF00-B6BF-408F-98F6-4F59CEF32089}" destId="{CCEA0381-E1A0-43C6-81F3-99A22A9E1D7F}" srcOrd="0" destOrd="0" presId="urn:microsoft.com/office/officeart/2005/8/layout/vList3#1"/>
    <dgm:cxn modelId="{27B991D9-AB79-4B77-B717-31678271E5FD}" srcId="{B7D80664-A0A5-4C73-ABFD-93945356BB26}" destId="{A54C81F4-CD87-4D90-B9BE-A28F7D6144EF}" srcOrd="2" destOrd="0" parTransId="{069EA272-0564-401C-BCF9-010AD30853ED}" sibTransId="{168FE454-9803-435E-9EEC-92F626F5106B}"/>
    <dgm:cxn modelId="{ABA2E6FC-C938-4117-B768-79E0F090C07F}" srcId="{B7D80664-A0A5-4C73-ABFD-93945356BB26}" destId="{A070BF00-B6BF-408F-98F6-4F59CEF32089}" srcOrd="3" destOrd="0" parTransId="{22BB81CD-E33C-4CF0-9BFD-223AA9D01D89}" sibTransId="{C950BDF1-1DBA-4672-AA42-6EB746BADFA9}"/>
    <dgm:cxn modelId="{A20B6DA9-81F0-4390-81E3-52E622519F4B}" type="presParOf" srcId="{AD96BDF5-566E-45AE-9513-B3829944FCC9}" destId="{0C29F13F-5C6D-4254-A911-D69363C2F183}" srcOrd="0" destOrd="0" presId="urn:microsoft.com/office/officeart/2005/8/layout/vList3#1"/>
    <dgm:cxn modelId="{61549079-35B3-472F-A919-674FA1B9B3F2}" type="presParOf" srcId="{0C29F13F-5C6D-4254-A911-D69363C2F183}" destId="{74140D76-365A-447A-B155-FFBCFA3178CF}" srcOrd="0" destOrd="0" presId="urn:microsoft.com/office/officeart/2005/8/layout/vList3#1"/>
    <dgm:cxn modelId="{8614F346-588B-4430-9FE1-AAC3CFECD73A}" type="presParOf" srcId="{0C29F13F-5C6D-4254-A911-D69363C2F183}" destId="{E98C5A92-E1FC-44E8-98A7-FA11054AC4A4}" srcOrd="1" destOrd="0" presId="urn:microsoft.com/office/officeart/2005/8/layout/vList3#1"/>
    <dgm:cxn modelId="{E603D211-63FE-4474-A314-46D3CCD7AD3A}" type="presParOf" srcId="{AD96BDF5-566E-45AE-9513-B3829944FCC9}" destId="{24B324AB-8223-4303-AD77-6B678DA222D9}" srcOrd="1" destOrd="0" presId="urn:microsoft.com/office/officeart/2005/8/layout/vList3#1"/>
    <dgm:cxn modelId="{F4D6B6F2-A64A-48CA-ADE1-C68E1D038206}" type="presParOf" srcId="{AD96BDF5-566E-45AE-9513-B3829944FCC9}" destId="{085AD878-1678-4426-AFBC-A126939B2AB5}" srcOrd="2" destOrd="0" presId="urn:microsoft.com/office/officeart/2005/8/layout/vList3#1"/>
    <dgm:cxn modelId="{2F2976CA-392F-494B-9CE8-16B47074E208}" type="presParOf" srcId="{085AD878-1678-4426-AFBC-A126939B2AB5}" destId="{73A15F97-A5F2-4451-9C35-4159372CDD5B}" srcOrd="0" destOrd="0" presId="urn:microsoft.com/office/officeart/2005/8/layout/vList3#1"/>
    <dgm:cxn modelId="{1D7E5717-4522-4506-A38B-905DE55CAE01}" type="presParOf" srcId="{085AD878-1678-4426-AFBC-A126939B2AB5}" destId="{344D2E6F-885D-4FDD-BFE1-10F2F9A3A7A1}" srcOrd="1" destOrd="0" presId="urn:microsoft.com/office/officeart/2005/8/layout/vList3#1"/>
    <dgm:cxn modelId="{6B7EF94F-C7B9-4D87-BC69-6582C04F660E}" type="presParOf" srcId="{AD96BDF5-566E-45AE-9513-B3829944FCC9}" destId="{FB1BE3E4-DB92-4B31-8807-E4F188BFF996}" srcOrd="3" destOrd="0" presId="urn:microsoft.com/office/officeart/2005/8/layout/vList3#1"/>
    <dgm:cxn modelId="{0191E8A4-AFAF-4100-943D-5CDC47978421}" type="presParOf" srcId="{AD96BDF5-566E-45AE-9513-B3829944FCC9}" destId="{93006CD7-DD74-4061-8C5C-5B12F0FCE946}" srcOrd="4" destOrd="0" presId="urn:microsoft.com/office/officeart/2005/8/layout/vList3#1"/>
    <dgm:cxn modelId="{9A28EF38-0FDD-4DD0-8C3E-F22DAF931F98}" type="presParOf" srcId="{93006CD7-DD74-4061-8C5C-5B12F0FCE946}" destId="{A7C1C771-E359-4565-A1C7-C5135CC49A07}" srcOrd="0" destOrd="0" presId="urn:microsoft.com/office/officeart/2005/8/layout/vList3#1"/>
    <dgm:cxn modelId="{D7770949-A9AB-4056-A12B-F18AE0517547}" type="presParOf" srcId="{93006CD7-DD74-4061-8C5C-5B12F0FCE946}" destId="{672E9611-5175-4B8A-9F42-2B8EAF51AD6A}" srcOrd="1" destOrd="0" presId="urn:microsoft.com/office/officeart/2005/8/layout/vList3#1"/>
    <dgm:cxn modelId="{C94CBA5E-6C04-4B9B-A774-A0F4D02A940D}" type="presParOf" srcId="{AD96BDF5-566E-45AE-9513-B3829944FCC9}" destId="{6C8CD058-265B-44EE-9C81-8294EC68FBF2}" srcOrd="5" destOrd="0" presId="urn:microsoft.com/office/officeart/2005/8/layout/vList3#1"/>
    <dgm:cxn modelId="{FB46B14E-78E1-46D9-895F-11F5F1542CC2}" type="presParOf" srcId="{AD96BDF5-566E-45AE-9513-B3829944FCC9}" destId="{C438615A-5DE9-4F40-B7F9-241CB5B43351}" srcOrd="6" destOrd="0" presId="urn:microsoft.com/office/officeart/2005/8/layout/vList3#1"/>
    <dgm:cxn modelId="{8DBB7602-69D2-4EE0-AFCB-F9EF53682504}" type="presParOf" srcId="{C438615A-5DE9-4F40-B7F9-241CB5B43351}" destId="{6E09A7C4-4ABF-4CD2-AD0C-4C6DFE77C7DB}" srcOrd="0" destOrd="0" presId="urn:microsoft.com/office/officeart/2005/8/layout/vList3#1"/>
    <dgm:cxn modelId="{65F5D260-9F3D-4D0E-BDB2-C0377D5C6CA9}" type="presParOf" srcId="{C438615A-5DE9-4F40-B7F9-241CB5B43351}" destId="{CCEA0381-E1A0-43C6-81F3-99A22A9E1D7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5F9FF-2D2F-4634-8935-D70ADA808E33}">
      <dsp:nvSpPr>
        <dsp:cNvPr id="0" name=""/>
        <dsp:cNvSpPr/>
      </dsp:nvSpPr>
      <dsp:spPr>
        <a:xfrm>
          <a:off x="1285841"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cap="none" spc="0" noProof="0" dirty="0" err="1">
              <a:ln w="0"/>
              <a:solidFill>
                <a:sysClr val="windowText" lastClr="000000"/>
              </a:solidFill>
              <a:effectLst/>
              <a:latin typeface="Arial" panose="020B0604020202020204" pitchFamily="34" charset="0"/>
              <a:ea typeface="+mn-ea"/>
              <a:cs typeface="Arial" panose="020B0604020202020204" pitchFamily="34" charset="0"/>
            </a:rPr>
            <a:t>Edad</a:t>
          </a:r>
          <a:endParaRPr lang="en-US" sz="1400" b="0" i="0" kern="1200" cap="none" spc="0" noProof="0" dirty="0">
            <a:ln w="0"/>
            <a:solidFill>
              <a:sysClr val="windowText" lastClr="000000"/>
            </a:solidFill>
            <a:effectLst/>
            <a:latin typeface="Arial" panose="020B0604020202020204" pitchFamily="34" charset="0"/>
            <a:ea typeface="+mn-ea"/>
            <a:cs typeface="Arial" panose="020B0604020202020204" pitchFamily="34" charset="0"/>
          </a:endParaRPr>
        </a:p>
      </dsp:txBody>
      <dsp:txXfrm>
        <a:off x="1552479" y="1376469"/>
        <a:ext cx="1399848" cy="676842"/>
      </dsp:txXfrm>
    </dsp:sp>
    <dsp:sp modelId="{E5709C87-96F3-4B6E-AD2E-F70413908BA6}">
      <dsp:nvSpPr>
        <dsp:cNvPr id="0" name=""/>
        <dsp:cNvSpPr/>
      </dsp:nvSpPr>
      <dsp:spPr>
        <a:xfrm>
          <a:off x="1285841"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Estado marital</a:t>
          </a:r>
        </a:p>
      </dsp:txBody>
      <dsp:txXfrm>
        <a:off x="1552479" y="2053311"/>
        <a:ext cx="1399848" cy="676842"/>
      </dsp:txXfrm>
    </dsp:sp>
    <dsp:sp modelId="{B04788AE-AD16-442C-9DC8-53370E6968C3}">
      <dsp:nvSpPr>
        <dsp:cNvPr id="0" name=""/>
        <dsp:cNvSpPr/>
      </dsp:nvSpPr>
      <dsp:spPr>
        <a:xfrm>
          <a:off x="1285841"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Educación</a:t>
          </a:r>
        </a:p>
      </dsp:txBody>
      <dsp:txXfrm>
        <a:off x="1552479" y="2730154"/>
        <a:ext cx="1399848" cy="676842"/>
      </dsp:txXfrm>
    </dsp:sp>
    <dsp:sp modelId="{8DD067FF-9960-4E92-94CA-9FAFA07C071C}">
      <dsp:nvSpPr>
        <dsp:cNvPr id="0" name=""/>
        <dsp:cNvSpPr/>
      </dsp:nvSpPr>
      <dsp:spPr>
        <a:xfrm>
          <a:off x="465075" y="931361"/>
          <a:ext cx="1444387" cy="1371795"/>
        </a:xfrm>
        <a:prstGeom prst="ellipse">
          <a:avLst/>
        </a:prstGeom>
        <a:solidFill>
          <a:srgbClr val="1433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ysClr val="window" lastClr="FFFFFF"/>
              </a:solidFill>
              <a:effectLst/>
              <a:latin typeface="Arial" panose="020B0604020202020204" pitchFamily="34" charset="0"/>
              <a:ea typeface="+mn-ea"/>
              <a:cs typeface="Arial" panose="020B0604020202020204" pitchFamily="34" charset="0"/>
            </a:rPr>
            <a:t>Personal</a:t>
          </a:r>
        </a:p>
      </dsp:txBody>
      <dsp:txXfrm>
        <a:off x="676601" y="1132256"/>
        <a:ext cx="1021335" cy="970005"/>
      </dsp:txXfrm>
    </dsp:sp>
    <dsp:sp modelId="{221439C5-F2C4-411A-8C47-66914CC69351}">
      <dsp:nvSpPr>
        <dsp:cNvPr id="0" name=""/>
        <dsp:cNvSpPr/>
      </dsp:nvSpPr>
      <dsp:spPr>
        <a:xfrm>
          <a:off x="4003641"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Día</a:t>
          </a:r>
          <a:endParaRPr lang="es-ES" sz="1400" i="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4270279" y="1376469"/>
        <a:ext cx="1399848" cy="676842"/>
      </dsp:txXfrm>
    </dsp:sp>
    <dsp:sp modelId="{7FD16277-8D0D-4173-BAAB-CA5F589CE55A}">
      <dsp:nvSpPr>
        <dsp:cNvPr id="0" name=""/>
        <dsp:cNvSpPr/>
      </dsp:nvSpPr>
      <dsp:spPr>
        <a:xfrm>
          <a:off x="4003641"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Tiempo</a:t>
          </a:r>
          <a:endParaRPr lang="es-ES" sz="1400" i="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4270279" y="2053311"/>
        <a:ext cx="1399848" cy="676842"/>
      </dsp:txXfrm>
    </dsp:sp>
    <dsp:sp modelId="{F086B0CD-8099-46B8-A530-D8FE686CD0B2}">
      <dsp:nvSpPr>
        <dsp:cNvPr id="0" name=""/>
        <dsp:cNvSpPr/>
      </dsp:nvSpPr>
      <dsp:spPr>
        <a:xfrm>
          <a:off x="4003641"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i="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Mes del año</a:t>
          </a:r>
        </a:p>
      </dsp:txBody>
      <dsp:txXfrm>
        <a:off x="4270279" y="2730154"/>
        <a:ext cx="1399848" cy="676842"/>
      </dsp:txXfrm>
    </dsp:sp>
    <dsp:sp modelId="{E11EF669-EB90-4989-A53B-6DEAE40B8EF5}">
      <dsp:nvSpPr>
        <dsp:cNvPr id="0" name=""/>
        <dsp:cNvSpPr/>
      </dsp:nvSpPr>
      <dsp:spPr>
        <a:xfrm>
          <a:off x="3092118" y="931361"/>
          <a:ext cx="1444387" cy="1371795"/>
        </a:xfrm>
        <a:prstGeom prst="ellipse">
          <a:avLst/>
        </a:prstGeom>
        <a:solidFill>
          <a:srgbClr val="28659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ysClr val="window" lastClr="FFFFFF"/>
              </a:solidFill>
              <a:effectLst/>
              <a:latin typeface="Arial" panose="020B0604020202020204" pitchFamily="34" charset="0"/>
              <a:ea typeface="+mn-ea"/>
              <a:cs typeface="Arial" panose="020B0604020202020204" pitchFamily="34" charset="0"/>
            </a:rPr>
            <a:t>Temporal</a:t>
          </a:r>
        </a:p>
      </dsp:txBody>
      <dsp:txXfrm>
        <a:off x="3303644" y="1132256"/>
        <a:ext cx="1021335" cy="970005"/>
      </dsp:txXfrm>
    </dsp:sp>
    <dsp:sp modelId="{13C667D1-941C-4B5D-92C1-047473BD9590}">
      <dsp:nvSpPr>
        <dsp:cNvPr id="0" name=""/>
        <dsp:cNvSpPr/>
      </dsp:nvSpPr>
      <dsp:spPr>
        <a:xfrm>
          <a:off x="6830696" y="1376469"/>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Dirección</a:t>
          </a:r>
          <a:endParaRPr lang="es-ES" sz="1400" i="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7097334" y="1376469"/>
        <a:ext cx="1399848" cy="676842"/>
      </dsp:txXfrm>
    </dsp:sp>
    <dsp:sp modelId="{31882764-B65D-4015-A13D-CD562DFD0CC6}">
      <dsp:nvSpPr>
        <dsp:cNvPr id="0" name=""/>
        <dsp:cNvSpPr/>
      </dsp:nvSpPr>
      <dsp:spPr>
        <a:xfrm>
          <a:off x="6830696" y="2053311"/>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cap="none" spc="0" dirty="0">
              <a:ln w="0"/>
              <a:solidFill>
                <a:sysClr val="windowText" lastClr="000000"/>
              </a:solidFill>
              <a:effectLst/>
              <a:latin typeface="Arial" panose="020B0604020202020204" pitchFamily="34" charset="0"/>
              <a:ea typeface="+mn-ea"/>
              <a:cs typeface="Arial" panose="020B0604020202020204" pitchFamily="34" charset="0"/>
            </a:rPr>
            <a:t>Amplitud</a:t>
          </a:r>
          <a:endParaRPr lang="es-ES" sz="1400" i="0" kern="1200" dirty="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endParaRPr>
        </a:p>
      </dsp:txBody>
      <dsp:txXfrm>
        <a:off x="7097334" y="2053311"/>
        <a:ext cx="1399848" cy="676842"/>
      </dsp:txXfrm>
    </dsp:sp>
    <dsp:sp modelId="{D2DD364D-39D2-4470-A681-E459FF71EC25}">
      <dsp:nvSpPr>
        <dsp:cNvPr id="0" name=""/>
        <dsp:cNvSpPr/>
      </dsp:nvSpPr>
      <dsp:spPr>
        <a:xfrm>
          <a:off x="6830696" y="2730154"/>
          <a:ext cx="1666486" cy="676842"/>
        </a:xfrm>
        <a:prstGeom prst="rect">
          <a:avLst/>
        </a:prstGeom>
        <a:solidFill>
          <a:srgbClr val="5B9BD5">
            <a:alpha val="90000"/>
            <a:tint val="55000"/>
            <a:hueOff val="0"/>
            <a:satOff val="0"/>
            <a:lumOff val="0"/>
            <a:alphaOff val="0"/>
          </a:srgbClr>
        </a:solidFill>
        <a:ln w="6350" cap="flat" cmpd="sng" algn="ctr">
          <a:solidFill>
            <a:sysClr val="window" lastClr="FFFFFF">
              <a:hueOff val="0"/>
              <a:satOff val="0"/>
              <a:lumOff val="0"/>
              <a:alphaOff val="0"/>
            </a:sys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cap="none" spc="0" noProof="0" dirty="0" err="1">
              <a:ln w="0"/>
              <a:solidFill>
                <a:sysClr val="windowText" lastClr="000000"/>
              </a:solidFill>
              <a:effectLst/>
              <a:latin typeface="Arial" panose="020B0604020202020204" pitchFamily="34" charset="0"/>
              <a:ea typeface="+mn-ea"/>
              <a:cs typeface="Arial" panose="020B0604020202020204" pitchFamily="34" charset="0"/>
            </a:rPr>
            <a:t>Presencia</a:t>
          </a:r>
          <a:r>
            <a:rPr lang="en-US" sz="1400" b="0" i="0" kern="1200" cap="none" spc="0" noProof="0" dirty="0">
              <a:ln w="0"/>
              <a:solidFill>
                <a:sysClr val="windowText" lastClr="000000"/>
              </a:solidFill>
              <a:effectLst/>
              <a:latin typeface="Arial" panose="020B0604020202020204" pitchFamily="34" charset="0"/>
              <a:ea typeface="+mn-ea"/>
              <a:cs typeface="Arial" panose="020B0604020202020204" pitchFamily="34" charset="0"/>
            </a:rPr>
            <a:t> de </a:t>
          </a:r>
          <a:r>
            <a:rPr lang="en-US" sz="1400" b="0" i="0" kern="1200" cap="none" spc="0" noProof="0" dirty="0" err="1">
              <a:ln w="0"/>
              <a:solidFill>
                <a:sysClr val="windowText" lastClr="000000"/>
              </a:solidFill>
              <a:effectLst/>
              <a:latin typeface="Arial" panose="020B0604020202020204" pitchFamily="34" charset="0"/>
              <a:ea typeface="+mn-ea"/>
              <a:cs typeface="Arial" panose="020B0604020202020204" pitchFamily="34" charset="0"/>
            </a:rPr>
            <a:t>otras</a:t>
          </a:r>
          <a:r>
            <a:rPr lang="en-US" sz="1400" b="0" i="0" kern="1200" cap="none" spc="0" noProof="0" dirty="0">
              <a:ln w="0"/>
              <a:solidFill>
                <a:sysClr val="windowText" lastClr="000000"/>
              </a:solidFill>
              <a:effectLst/>
              <a:latin typeface="Arial" panose="020B0604020202020204" pitchFamily="34" charset="0"/>
              <a:ea typeface="+mn-ea"/>
              <a:cs typeface="Arial" panose="020B0604020202020204" pitchFamily="34" charset="0"/>
            </a:rPr>
            <a:t> personas</a:t>
          </a:r>
        </a:p>
      </dsp:txBody>
      <dsp:txXfrm>
        <a:off x="7097334" y="2730154"/>
        <a:ext cx="1399848" cy="676842"/>
      </dsp:txXfrm>
    </dsp:sp>
    <dsp:sp modelId="{0EC5B052-3012-4712-BA99-4DF56772F00F}">
      <dsp:nvSpPr>
        <dsp:cNvPr id="0" name=""/>
        <dsp:cNvSpPr/>
      </dsp:nvSpPr>
      <dsp:spPr>
        <a:xfrm>
          <a:off x="5832644" y="931361"/>
          <a:ext cx="1444387" cy="1371795"/>
        </a:xfrm>
        <a:prstGeom prst="ellipse">
          <a:avLst/>
        </a:prstGeom>
        <a:solidFill>
          <a:srgbClr val="0085B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0" i="0" kern="1200" dirty="0">
              <a:solidFill>
                <a:sysClr val="window" lastClr="FFFFFF"/>
              </a:solidFill>
              <a:effectLst/>
              <a:latin typeface="Arial" panose="020B0604020202020204" pitchFamily="34" charset="0"/>
              <a:ea typeface="+mn-ea"/>
              <a:cs typeface="Arial" panose="020B0604020202020204" pitchFamily="34" charset="0"/>
            </a:rPr>
            <a:t>Espacial</a:t>
          </a:r>
        </a:p>
      </dsp:txBody>
      <dsp:txXfrm>
        <a:off x="6044170" y="1132256"/>
        <a:ext cx="1021335" cy="9700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85953-F22B-466D-957B-3E74EC675DFF}">
      <dsp:nvSpPr>
        <dsp:cNvPr id="0" name=""/>
        <dsp:cNvSpPr/>
      </dsp:nvSpPr>
      <dsp:spPr>
        <a:xfrm>
          <a:off x="0" y="0"/>
          <a:ext cx="5931658" cy="626291"/>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 </a:t>
          </a:r>
          <a:r>
            <a:rPr lang="es-ES" sz="14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Red de atención espacial</a:t>
          </a:r>
        </a:p>
        <a:p>
          <a:pPr marL="114300" lvl="1" indent="-114300" algn="l" defTabSz="533400">
            <a:lnSpc>
              <a:spcPct val="90000"/>
            </a:lnSpc>
            <a:spcBef>
              <a:spcPct val="0"/>
            </a:spcBef>
            <a:spcAft>
              <a:spcPct val="15000"/>
            </a:spcAft>
            <a:buChar char="•"/>
          </a:pPr>
          <a:r>
            <a:rPr lang="es-ES" sz="12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Corteza parietal posterior (CPP) y campos oculares frontales</a:t>
          </a:r>
        </a:p>
      </dsp:txBody>
      <dsp:txXfrm>
        <a:off x="1267303" y="18343"/>
        <a:ext cx="4646012" cy="589605"/>
      </dsp:txXfrm>
    </dsp:sp>
    <dsp:sp modelId="{64DB41A6-C5A7-4FBF-9DAC-E2BB82A1A64A}">
      <dsp:nvSpPr>
        <dsp:cNvPr id="0" name=""/>
        <dsp:cNvSpPr/>
      </dsp:nvSpPr>
      <dsp:spPr>
        <a:xfrm>
          <a:off x="62629" y="62629"/>
          <a:ext cx="1186331" cy="5010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63F1587-79CB-467E-84CC-780E1FAF474C}">
      <dsp:nvSpPr>
        <dsp:cNvPr id="0" name=""/>
        <dsp:cNvSpPr/>
      </dsp:nvSpPr>
      <dsp:spPr>
        <a:xfrm>
          <a:off x="0" y="688920"/>
          <a:ext cx="5931658" cy="626291"/>
        </a:xfrm>
        <a:prstGeom prst="roundRect">
          <a:avLst>
            <a:gd name="adj" fmla="val 10000"/>
          </a:avLst>
        </a:prstGeom>
        <a:solidFill>
          <a:srgbClr val="A5A5A5">
            <a:hueOff val="677650"/>
            <a:satOff val="25000"/>
            <a:lumOff val="-367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 </a:t>
          </a:r>
          <a:r>
            <a:rPr lang="es-ES" sz="1400" b="0" kern="1200" cap="none" spc="0" dirty="0">
              <a:ln w="0"/>
              <a:solidFill>
                <a:sysClr val="windowText" lastClr="000000"/>
              </a:solidFill>
              <a:effectLst>
                <a:outerShdw blurRad="38100" dist="38100" dir="2700000" algn="tl">
                  <a:srgbClr val="000000">
                    <a:alpha val="43137"/>
                  </a:srgbClr>
                </a:outerShdw>
              </a:effectLst>
              <a:latin typeface="Calibri"/>
              <a:ea typeface="+mn-ea"/>
              <a:cs typeface="+mn-cs"/>
            </a:rPr>
            <a:t>Una red de idiomas</a:t>
          </a:r>
        </a:p>
        <a:p>
          <a:pPr marL="114300" lvl="1" indent="-114300" algn="l" defTabSz="533400">
            <a:lnSpc>
              <a:spcPct val="90000"/>
            </a:lnSpc>
            <a:spcBef>
              <a:spcPct val="0"/>
            </a:spcBef>
            <a:spcAft>
              <a:spcPct val="15000"/>
            </a:spcAft>
            <a:buChar char="•"/>
          </a:pPr>
          <a:r>
            <a:rPr lang="es-ES" sz="12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Áreas de Wernicke y Broca.</a:t>
          </a:r>
        </a:p>
      </dsp:txBody>
      <dsp:txXfrm>
        <a:off x="1267303" y="707263"/>
        <a:ext cx="4646012" cy="589605"/>
      </dsp:txXfrm>
    </dsp:sp>
    <dsp:sp modelId="{C307F658-AA27-4038-8647-749679A946B4}">
      <dsp:nvSpPr>
        <dsp:cNvPr id="0" name=""/>
        <dsp:cNvSpPr/>
      </dsp:nvSpPr>
      <dsp:spPr>
        <a:xfrm>
          <a:off x="62629" y="751549"/>
          <a:ext cx="1186331" cy="501032"/>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15000" b="-1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C110A33-EE9A-4A96-9DD2-4A61E8F96C73}">
      <dsp:nvSpPr>
        <dsp:cNvPr id="0" name=""/>
        <dsp:cNvSpPr/>
      </dsp:nvSpPr>
      <dsp:spPr>
        <a:xfrm>
          <a:off x="0" y="1377840"/>
          <a:ext cx="5931658" cy="626291"/>
        </a:xfrm>
        <a:prstGeom prst="roundRect">
          <a:avLst>
            <a:gd name="adj" fmla="val 10000"/>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III. </a:t>
          </a:r>
          <a:r>
            <a:rPr lang="es-ES" sz="1400" b="0" u="none" kern="1200" cap="none" spc="0" dirty="0">
              <a:ln w="0"/>
              <a:solidFill>
                <a:sysClr val="windowText" lastClr="000000"/>
              </a:solidFill>
              <a:effectLst>
                <a:outerShdw blurRad="38100" dist="38100" dir="2700000" algn="tl">
                  <a:srgbClr val="000000">
                    <a:alpha val="43137"/>
                  </a:srgbClr>
                </a:outerShdw>
              </a:effectLst>
              <a:latin typeface="Calibri"/>
              <a:ea typeface="+mn-ea"/>
              <a:cs typeface="+mn-cs"/>
            </a:rPr>
            <a:t>Una red de memoria explícita</a:t>
          </a:r>
        </a:p>
        <a:p>
          <a:pPr marL="114300" lvl="1" indent="-114300" algn="l" defTabSz="533400">
            <a:lnSpc>
              <a:spcPct val="90000"/>
            </a:lnSpc>
            <a:spcBef>
              <a:spcPct val="0"/>
            </a:spcBef>
            <a:spcAft>
              <a:spcPct val="15000"/>
            </a:spcAft>
            <a:buChar char="•"/>
          </a:pPr>
          <a:r>
            <a:rPr lang="es-ES" sz="12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Complejo hipocampal-entorrinal y corteza parietal inferior</a:t>
          </a:r>
        </a:p>
      </dsp:txBody>
      <dsp:txXfrm>
        <a:off x="1267303" y="1396183"/>
        <a:ext cx="4646012" cy="589605"/>
      </dsp:txXfrm>
    </dsp:sp>
    <dsp:sp modelId="{44AA75B4-439B-4187-95D4-99A680083B5B}">
      <dsp:nvSpPr>
        <dsp:cNvPr id="0" name=""/>
        <dsp:cNvSpPr/>
      </dsp:nvSpPr>
      <dsp:spPr>
        <a:xfrm>
          <a:off x="62629" y="1440469"/>
          <a:ext cx="1186331" cy="50103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B8BB0F3-52BC-4D95-9A87-783AAC479E5F}">
      <dsp:nvSpPr>
        <dsp:cNvPr id="0" name=""/>
        <dsp:cNvSpPr/>
      </dsp:nvSpPr>
      <dsp:spPr>
        <a:xfrm>
          <a:off x="0" y="2066760"/>
          <a:ext cx="5931658" cy="626291"/>
        </a:xfrm>
        <a:prstGeom prst="roundRect">
          <a:avLst>
            <a:gd name="adj" fmla="val 10000"/>
          </a:avLst>
        </a:prstGeom>
        <a:solidFill>
          <a:srgbClr val="A5A5A5">
            <a:hueOff val="2032949"/>
            <a:satOff val="75000"/>
            <a:lumOff val="-11029"/>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IV. </a:t>
          </a:r>
          <a:r>
            <a:rPr lang="es-ES" sz="1400" b="0" kern="1200" cap="none" spc="0" dirty="0">
              <a:ln w="0"/>
              <a:solidFill>
                <a:sysClr val="windowText" lastClr="000000"/>
              </a:solidFill>
              <a:effectLst>
                <a:outerShdw blurRad="38100" dist="38100" dir="2700000" algn="tl">
                  <a:srgbClr val="000000">
                    <a:alpha val="43137"/>
                  </a:srgbClr>
                </a:outerShdw>
              </a:effectLst>
              <a:latin typeface="Calibri"/>
              <a:ea typeface="+mn-ea"/>
              <a:cs typeface="+mn-cs"/>
            </a:rPr>
            <a:t>Una red de reconocimiento de objetos faciales</a:t>
          </a:r>
        </a:p>
        <a:p>
          <a:pPr marL="114300" lvl="1" indent="-114300" algn="l" defTabSz="533400">
            <a:lnSpc>
              <a:spcPct val="90000"/>
            </a:lnSpc>
            <a:spcBef>
              <a:spcPct val="0"/>
            </a:spcBef>
            <a:spcAft>
              <a:spcPct val="15000"/>
            </a:spcAft>
            <a:buChar char="•"/>
          </a:pPr>
          <a:r>
            <a:rPr lang="es-ES" sz="12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Corteza </a:t>
          </a:r>
          <a:r>
            <a:rPr lang="es-ES" sz="1200" b="0" kern="1200" cap="none" spc="0" dirty="0" err="1">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mediatemporal</a:t>
          </a:r>
          <a:r>
            <a:rPr lang="es-ES" sz="12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 y </a:t>
          </a:r>
          <a:r>
            <a:rPr lang="es-ES" sz="1200" b="0" kern="1200" cap="none" spc="0" dirty="0" err="1">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temporopolar</a:t>
          </a:r>
          <a:endParaRPr lang="es-ES" sz="12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endParaRPr>
        </a:p>
      </dsp:txBody>
      <dsp:txXfrm>
        <a:off x="1267303" y="2085103"/>
        <a:ext cx="4646012" cy="589605"/>
      </dsp:txXfrm>
    </dsp:sp>
    <dsp:sp modelId="{C57B220D-4103-45D7-B426-38FAA7DC0F51}">
      <dsp:nvSpPr>
        <dsp:cNvPr id="0" name=""/>
        <dsp:cNvSpPr/>
      </dsp:nvSpPr>
      <dsp:spPr>
        <a:xfrm>
          <a:off x="62629" y="2129390"/>
          <a:ext cx="1186331" cy="50103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2000" b="-7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6021F-773F-482B-9DC8-5A0D676CF408}">
      <dsp:nvSpPr>
        <dsp:cNvPr id="0" name=""/>
        <dsp:cNvSpPr/>
      </dsp:nvSpPr>
      <dsp:spPr>
        <a:xfrm>
          <a:off x="0" y="2755681"/>
          <a:ext cx="5931658" cy="626291"/>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V. </a:t>
          </a:r>
          <a:r>
            <a:rPr lang="es-ES" sz="14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Una memoria de trabajo - red de funciones ejecutivas</a:t>
          </a:r>
        </a:p>
        <a:p>
          <a:pPr marL="114300" lvl="1" indent="-114300" algn="l" defTabSz="533400">
            <a:lnSpc>
              <a:spcPct val="90000"/>
            </a:lnSpc>
            <a:spcBef>
              <a:spcPct val="0"/>
            </a:spcBef>
            <a:spcAft>
              <a:spcPct val="15000"/>
            </a:spcAft>
            <a:buChar char="•"/>
          </a:pPr>
          <a:r>
            <a:rPr lang="es-ES" sz="1200" b="0"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Corteza parietal prefrontal e inferior</a:t>
          </a:r>
        </a:p>
      </dsp:txBody>
      <dsp:txXfrm>
        <a:off x="1267303" y="2774024"/>
        <a:ext cx="4646012" cy="589605"/>
      </dsp:txXfrm>
    </dsp:sp>
    <dsp:sp modelId="{B17E86CD-E384-4ED1-9D92-A1797ABCA01B}">
      <dsp:nvSpPr>
        <dsp:cNvPr id="0" name=""/>
        <dsp:cNvSpPr/>
      </dsp:nvSpPr>
      <dsp:spPr>
        <a:xfrm>
          <a:off x="62629" y="2818310"/>
          <a:ext cx="1186331" cy="50103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2000" b="-3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05AB-FA1A-4190-AD5B-BB668B1EDAA0}">
      <dsp:nvSpPr>
        <dsp:cNvPr id="0" name=""/>
        <dsp:cNvSpPr/>
      </dsp:nvSpPr>
      <dsp:spPr>
        <a:xfrm>
          <a:off x="1942" y="-162422"/>
          <a:ext cx="3974556" cy="324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bg1"/>
              </a:solidFill>
            </a:rPr>
            <a:t>MacPherson</a:t>
          </a:r>
          <a:r>
            <a:rPr lang="es-ES" sz="1400" b="1" kern="1200" dirty="0">
              <a:solidFill>
                <a:schemeClr val="bg1"/>
              </a:solidFill>
            </a:rPr>
            <a:t> (2019)</a:t>
          </a:r>
          <a:endParaRPr lang="es-ES" sz="1400" kern="1200" dirty="0"/>
        </a:p>
      </dsp:txBody>
      <dsp:txXfrm>
        <a:off x="1942" y="-162422"/>
        <a:ext cx="3974556" cy="324922"/>
      </dsp:txXfrm>
    </dsp:sp>
    <dsp:sp modelId="{48EDA81F-6F6A-492D-B661-68252FF5BB2F}">
      <dsp:nvSpPr>
        <dsp:cNvPr id="0" name=""/>
        <dsp:cNvSpPr/>
      </dsp:nvSpPr>
      <dsp:spPr>
        <a:xfrm>
          <a:off x="1942" y="162461"/>
          <a:ext cx="3974556" cy="1641735"/>
        </a:xfrm>
        <a:prstGeom prst="rect">
          <a:avLst/>
        </a:prstGeom>
        <a:solidFill>
          <a:srgbClr val="D1D0D4"/>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solidFill>
                <a:schemeClr val="accent2"/>
              </a:solidFill>
            </a:rPr>
            <a:t>Tarea </a:t>
          </a:r>
          <a:r>
            <a:rPr lang="es-ES" sz="1400" kern="1200" dirty="0" err="1">
              <a:solidFill>
                <a:schemeClr val="accent2"/>
              </a:solidFill>
            </a:rPr>
            <a:t>Stroop</a:t>
          </a:r>
          <a:r>
            <a:rPr lang="es-ES" sz="1400" kern="1200" dirty="0">
              <a:solidFill>
                <a:schemeClr val="accent2"/>
              </a:solidFill>
            </a:rPr>
            <a:t> / Tarea de lectura congruente e incongruente.</a:t>
          </a:r>
          <a:endParaRPr lang="es-ES" sz="1400" kern="1200" dirty="0"/>
        </a:p>
        <a:p>
          <a:pPr marL="114300" lvl="1" indent="-114300" algn="l" defTabSz="622300">
            <a:lnSpc>
              <a:spcPct val="90000"/>
            </a:lnSpc>
            <a:spcBef>
              <a:spcPct val="0"/>
            </a:spcBef>
            <a:spcAft>
              <a:spcPct val="15000"/>
            </a:spcAft>
            <a:buChar char="•"/>
          </a:pPr>
          <a:endParaRPr lang="es-ES" sz="1400" kern="1200" dirty="0" err="1">
            <a:solidFill>
              <a:schemeClr val="accent2"/>
            </a:solidFill>
          </a:endParaRPr>
        </a:p>
        <a:p>
          <a:pPr marL="114300" lvl="1" indent="-114300" algn="l" defTabSz="622300">
            <a:lnSpc>
              <a:spcPct val="90000"/>
            </a:lnSpc>
            <a:spcBef>
              <a:spcPct val="0"/>
            </a:spcBef>
            <a:spcAft>
              <a:spcPct val="15000"/>
            </a:spcAft>
            <a:buChar char="•"/>
          </a:pPr>
          <a:r>
            <a:rPr lang="es-ES" sz="1400" kern="1200" dirty="0" err="1">
              <a:solidFill>
                <a:schemeClr val="accent2"/>
              </a:solidFill>
            </a:rPr>
            <a:t>Un aumento de la carga cognitiva en condiciones incongruentes asociado con una mayor variabilidad de coordinación articulatoria y duración del movimiento.</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1942" y="162461"/>
        <a:ext cx="3974556" cy="16417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05AB-FA1A-4190-AD5B-BB668B1EDAA0}">
      <dsp:nvSpPr>
        <dsp:cNvPr id="0" name=""/>
        <dsp:cNvSpPr/>
      </dsp:nvSpPr>
      <dsp:spPr>
        <a:xfrm>
          <a:off x="3885" y="-151368"/>
          <a:ext cx="3974556" cy="324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bg1"/>
              </a:solidFill>
            </a:rPr>
            <a:t>Chatain</a:t>
          </a:r>
          <a:r>
            <a:rPr lang="es-ES" sz="1400" b="1" kern="1200" dirty="0">
              <a:solidFill>
                <a:schemeClr val="bg1"/>
              </a:solidFill>
            </a:rPr>
            <a:t> et al (2019)</a:t>
          </a:r>
          <a:endParaRPr lang="es-ES" sz="1400" kern="1200" dirty="0"/>
        </a:p>
      </dsp:txBody>
      <dsp:txXfrm>
        <a:off x="3885" y="-151368"/>
        <a:ext cx="3974556" cy="324922"/>
      </dsp:txXfrm>
    </dsp:sp>
    <dsp:sp modelId="{48EDA81F-6F6A-492D-B661-68252FF5BB2F}">
      <dsp:nvSpPr>
        <dsp:cNvPr id="0" name=""/>
        <dsp:cNvSpPr/>
      </dsp:nvSpPr>
      <dsp:spPr>
        <a:xfrm>
          <a:off x="1942" y="173553"/>
          <a:ext cx="3974556" cy="1619549"/>
        </a:xfrm>
        <a:prstGeom prst="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solidFill>
                <a:schemeClr val="accent2"/>
              </a:solidFill>
            </a:rPr>
            <a:t>Contracción isométrica del cuádriceps.</a:t>
          </a:r>
          <a:endParaRPr lang="es-ES" sz="1400" kern="1200" dirty="0"/>
        </a:p>
        <a:p>
          <a:pPr marL="114300" lvl="1" indent="-114300" algn="l" defTabSz="622300">
            <a:lnSpc>
              <a:spcPct val="90000"/>
            </a:lnSpc>
            <a:spcBef>
              <a:spcPct val="0"/>
            </a:spcBef>
            <a:spcAft>
              <a:spcPct val="15000"/>
            </a:spcAft>
            <a:buChar char="•"/>
          </a:pPr>
          <a:endParaRPr lang="es-ES" sz="1400" kern="1200" dirty="0" err="1">
            <a:solidFill>
              <a:schemeClr val="accent2"/>
            </a:solidFill>
          </a:endParaRPr>
        </a:p>
        <a:p>
          <a:pPr marL="114300" lvl="1" indent="-114300" algn="l" defTabSz="622300">
            <a:lnSpc>
              <a:spcPct val="90000"/>
            </a:lnSpc>
            <a:spcBef>
              <a:spcPct val="0"/>
            </a:spcBef>
            <a:spcAft>
              <a:spcPct val="15000"/>
            </a:spcAft>
            <a:buChar char="•"/>
          </a:pPr>
          <a:r>
            <a:rPr lang="es-ES" sz="1400" kern="1200" dirty="0" err="1">
              <a:solidFill>
                <a:schemeClr val="accent2"/>
              </a:solidFill>
            </a:rPr>
            <a:t>La carga cognitiva puede interferir con las tareas motoras que no necesitan funciones cognitivas para su desarrollo.</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1942" y="173553"/>
        <a:ext cx="3974556" cy="16195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824536" cy="3384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TRASTORNOS BIPOLARES Y DEPRESIÓN MAYOR</a:t>
          </a:r>
        </a:p>
        <a:p>
          <a:pPr marL="0" lvl="0" indent="0" defTabSz="533400">
            <a:lnSpc>
              <a:spcPct val="90000"/>
            </a:lnSpc>
            <a:spcBef>
              <a:spcPct val="0"/>
            </a:spcBef>
            <a:spcAft>
              <a:spcPct val="35000"/>
            </a:spcAft>
            <a:buNone/>
          </a:pPr>
          <a:r>
            <a:rPr lang="es-ES" sz="1200" b="0" kern="1200" dirty="0"/>
            <a:t>•Deterioro cognitivo estable y característica de por vida.</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•Memoria verbal afectada, velocidad psicomotora, funcionamiento ejecutivo, memoria visual y atención.</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•El déficit cognitivo afecta el funcionamiento social y ocupacional.</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•Signos motores como marcha de baja velocidad, problemas de equilibrio durante la marcha y sentarse y pararse y pérdida de fuerza muscular.</a:t>
          </a:r>
        </a:p>
      </dsp:txBody>
      <dsp:txXfrm>
        <a:off x="1303344" y="0"/>
        <a:ext cx="3521191" cy="3384376"/>
      </dsp:txXfrm>
    </dsp:sp>
    <dsp:sp modelId="{4BE9BE1B-910A-479A-A28B-0405675E8156}">
      <dsp:nvSpPr>
        <dsp:cNvPr id="0" name=""/>
        <dsp:cNvSpPr/>
      </dsp:nvSpPr>
      <dsp:spPr>
        <a:xfrm>
          <a:off x="338437" y="338437"/>
          <a:ext cx="964907"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4000" r="-15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384376"/>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ESQUIZOFRENIA</a:t>
          </a:r>
        </a:p>
        <a:p>
          <a:pPr marL="0" lvl="0" indent="0" defTabSz="533400">
            <a:lnSpc>
              <a:spcPct val="90000"/>
            </a:lnSpc>
            <a:spcBef>
              <a:spcPct val="0"/>
            </a:spcBef>
            <a:spcAft>
              <a:spcPct val="35000"/>
            </a:spcAft>
            <a:buNone/>
          </a:pPr>
          <a:r>
            <a:rPr lang="es-ES" sz="1200" b="0" kern="1200" dirty="0"/>
            <a:t>•Trastorno devastador resultado principalmente de la patología cerebral.</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•Prevalencia de síntomas motores como catatonia, signos neurológicos suaves, parkinsonismo, movimientos involuntarios.</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•Mala comunicación desde la corteza motora con el núcleo del circuito de los ganglios basales.</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•Mala retroalimentación del movimiento de control del subcircuito.</a:t>
          </a:r>
        </a:p>
      </dsp:txBody>
      <dsp:txXfrm>
        <a:off x="1188131" y="0"/>
        <a:ext cx="3060340" cy="3384376"/>
      </dsp:txXfrm>
    </dsp:sp>
    <dsp:sp modelId="{4BE9BE1B-910A-479A-A28B-0405675E8156}">
      <dsp:nvSpPr>
        <dsp:cNvPr id="0" name=""/>
        <dsp:cNvSpPr/>
      </dsp:nvSpPr>
      <dsp:spPr>
        <a:xfrm>
          <a:off x="338437" y="338437"/>
          <a:ext cx="849694"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7000" r="-17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384376"/>
        </a:xfrm>
        <a:prstGeom prst="roundRect">
          <a:avLst>
            <a:gd name="adj" fmla="val 10000"/>
          </a:avLst>
        </a:prstGeom>
        <a:solidFill>
          <a:schemeClr val="accent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0" kern="1200" dirty="0"/>
            <a:t>DAÑO HEPATICO</a:t>
          </a:r>
        </a:p>
        <a:p>
          <a:pPr marL="0" lvl="0" indent="0" defTabSz="533400">
            <a:lnSpc>
              <a:spcPct val="90000"/>
            </a:lnSpc>
            <a:spcBef>
              <a:spcPct val="0"/>
            </a:spcBef>
            <a:spcAft>
              <a:spcPct val="35000"/>
            </a:spcAft>
            <a:buNone/>
          </a:pPr>
          <a:r>
            <a:rPr lang="es-ES" sz="1200" b="0" kern="1200" dirty="0"/>
            <a:t>•Insuficiencia hepática que conduce a encefalopatía hepática (EH).</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•Deterioro cerebral debido a amoniaco e inflamación. La toxicidad metabólica generada altera el funcionamiento del baño.</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•Deterioro cognitivo como déficit de atención y deterioro cognitivo leve.</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•Desencadena la fragilidad física.</a:t>
          </a:r>
        </a:p>
      </dsp:txBody>
      <dsp:txXfrm>
        <a:off x="1188131" y="0"/>
        <a:ext cx="3060340" cy="3384376"/>
      </dsp:txXfrm>
    </dsp:sp>
    <dsp:sp modelId="{4BE9BE1B-910A-479A-A28B-0405675E8156}">
      <dsp:nvSpPr>
        <dsp:cNvPr id="0" name=""/>
        <dsp:cNvSpPr/>
      </dsp:nvSpPr>
      <dsp:spPr>
        <a:xfrm>
          <a:off x="338437" y="338437"/>
          <a:ext cx="849694"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8000" r="-9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E504-F762-4489-9B04-189C906FE443}">
      <dsp:nvSpPr>
        <dsp:cNvPr id="0" name=""/>
        <dsp:cNvSpPr/>
      </dsp:nvSpPr>
      <dsp:spPr>
        <a:xfrm>
          <a:off x="0" y="0"/>
          <a:ext cx="4248472" cy="3384376"/>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CÁNCER</a:t>
          </a:r>
        </a:p>
        <a:p>
          <a:pPr marL="0" lvl="0" indent="0" defTabSz="533400">
            <a:lnSpc>
              <a:spcPct val="90000"/>
            </a:lnSpc>
            <a:spcBef>
              <a:spcPct val="0"/>
            </a:spcBef>
            <a:spcAft>
              <a:spcPct val="35000"/>
            </a:spcAft>
            <a:buNone/>
          </a:pPr>
          <a:r>
            <a:rPr lang="es-ES" sz="1200" b="0" kern="1200" dirty="0"/>
            <a:t>•Problemas cognitivos después de la quimioterapia.</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•Deterioro cognitivo debido a toxicidad celular, integridad de la sustancia blanca reducida y reacciones inflamatorias.</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•Problemas cognitivos leves a moderados.</a:t>
          </a:r>
        </a:p>
        <a:p>
          <a:pPr marL="0" lvl="0" indent="0" defTabSz="533400">
            <a:lnSpc>
              <a:spcPct val="90000"/>
            </a:lnSpc>
            <a:spcBef>
              <a:spcPct val="0"/>
            </a:spcBef>
            <a:spcAft>
              <a:spcPct val="35000"/>
            </a:spcAft>
            <a:buNone/>
          </a:pPr>
          <a:endParaRPr lang="es-ES" sz="1200" b="0" kern="1200" dirty="0"/>
        </a:p>
        <a:p>
          <a:pPr marL="0" lvl="0" indent="0" defTabSz="533400">
            <a:lnSpc>
              <a:spcPct val="90000"/>
            </a:lnSpc>
            <a:spcBef>
              <a:spcPct val="0"/>
            </a:spcBef>
            <a:spcAft>
              <a:spcPct val="35000"/>
            </a:spcAft>
            <a:buNone/>
          </a:pPr>
          <a:r>
            <a:rPr lang="es-ES" sz="1200" b="0" kern="1200" dirty="0"/>
            <a:t>•Problemas cognitivos tales como deterioro motor en actividades y funcionamiento.</a:t>
          </a:r>
        </a:p>
      </dsp:txBody>
      <dsp:txXfrm>
        <a:off x="1188131" y="0"/>
        <a:ext cx="3060340" cy="3384376"/>
      </dsp:txXfrm>
    </dsp:sp>
    <dsp:sp modelId="{4BE9BE1B-910A-479A-A28B-0405675E8156}">
      <dsp:nvSpPr>
        <dsp:cNvPr id="0" name=""/>
        <dsp:cNvSpPr/>
      </dsp:nvSpPr>
      <dsp:spPr>
        <a:xfrm>
          <a:off x="338437" y="338437"/>
          <a:ext cx="849694" cy="2707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4000" r="-2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90B3B-D5C2-4346-84AD-08F0AEE97A7A}">
      <dsp:nvSpPr>
        <dsp:cNvPr id="0" name=""/>
        <dsp:cNvSpPr/>
      </dsp:nvSpPr>
      <dsp:spPr>
        <a:xfrm>
          <a:off x="0" y="0"/>
          <a:ext cx="5004556" cy="652713"/>
        </a:xfrm>
        <a:prstGeom prst="roundRect">
          <a:avLst>
            <a:gd name="adj" fmla="val 10000"/>
          </a:avLst>
        </a:prstGeom>
        <a:solidFill>
          <a:srgbClr val="A5A5A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rPr>
            <a:t>Gnosis simple</a:t>
          </a:r>
        </a:p>
      </dsp:txBody>
      <dsp:txXfrm>
        <a:off x="1085299" y="19117"/>
        <a:ext cx="3900139" cy="614479"/>
      </dsp:txXfrm>
    </dsp:sp>
    <dsp:sp modelId="{1E51DABA-61F9-48D4-9321-B03128AF463F}">
      <dsp:nvSpPr>
        <dsp:cNvPr id="0" name=""/>
        <dsp:cNvSpPr/>
      </dsp:nvSpPr>
      <dsp:spPr>
        <a:xfrm>
          <a:off x="65271" y="72007"/>
          <a:ext cx="1000911" cy="5221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F14D074-608F-47ED-8D12-1A5D3482706A}">
      <dsp:nvSpPr>
        <dsp:cNvPr id="0" name=""/>
        <dsp:cNvSpPr/>
      </dsp:nvSpPr>
      <dsp:spPr>
        <a:xfrm>
          <a:off x="0" y="719629"/>
          <a:ext cx="5004556" cy="652713"/>
        </a:xfrm>
        <a:prstGeom prst="roundRect">
          <a:avLst>
            <a:gd name="adj" fmla="val 10000"/>
          </a:avLst>
        </a:prstGeom>
        <a:solidFill>
          <a:srgbClr val="A5A5A5">
            <a:hueOff val="903533"/>
            <a:satOff val="33333"/>
            <a:lumOff val="-490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dirty="0" err="1">
              <a:ln w="0"/>
              <a:solidFill>
                <a:sysClr val="window" lastClr="FFFFFF"/>
              </a:solidFill>
              <a:effectLst>
                <a:innerShdw blurRad="63500" dist="50800" dir="13500000">
                  <a:srgbClr val="000000">
                    <a:alpha val="50000"/>
                  </a:srgbClr>
                </a:innerShdw>
              </a:effectLst>
              <a:latin typeface="+mn-lt"/>
              <a:ea typeface="+mn-ea"/>
              <a:cs typeface="+mn-cs"/>
            </a:rPr>
            <a:t>Somatognosis</a:t>
          </a:r>
          <a:r>
            <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rPr>
            <a:t> / esquema corporal</a:t>
          </a:r>
        </a:p>
      </dsp:txBody>
      <dsp:txXfrm>
        <a:off x="1085299" y="738746"/>
        <a:ext cx="3900139" cy="614479"/>
      </dsp:txXfrm>
    </dsp:sp>
    <dsp:sp modelId="{CA8E869D-D4A6-41F8-B232-5C5B9D140035}">
      <dsp:nvSpPr>
        <dsp:cNvPr id="0" name=""/>
        <dsp:cNvSpPr/>
      </dsp:nvSpPr>
      <dsp:spPr>
        <a:xfrm>
          <a:off x="65271" y="811249"/>
          <a:ext cx="1000911" cy="52217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6000" b="-8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9B69418-C74B-467F-B0CA-85CEA2BBFC6F}">
      <dsp:nvSpPr>
        <dsp:cNvPr id="0" name=""/>
        <dsp:cNvSpPr/>
      </dsp:nvSpPr>
      <dsp:spPr>
        <a:xfrm>
          <a:off x="0" y="1440159"/>
          <a:ext cx="5004556" cy="652713"/>
        </a:xfrm>
        <a:prstGeom prst="roundRect">
          <a:avLst>
            <a:gd name="adj" fmla="val 10000"/>
          </a:avLst>
        </a:prstGeom>
        <a:solidFill>
          <a:srgbClr val="A5A5A5">
            <a:hueOff val="1807066"/>
            <a:satOff val="66667"/>
            <a:lumOff val="-9804"/>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rPr>
            <a:t>Razonamiento visuoespacial</a:t>
          </a:r>
        </a:p>
      </dsp:txBody>
      <dsp:txXfrm>
        <a:off x="1085299" y="1459276"/>
        <a:ext cx="3900139" cy="614479"/>
      </dsp:txXfrm>
    </dsp:sp>
    <dsp:sp modelId="{D51AB3E7-1AA9-40F2-8123-B8C3A412CCFE}">
      <dsp:nvSpPr>
        <dsp:cNvPr id="0" name=""/>
        <dsp:cNvSpPr/>
      </dsp:nvSpPr>
      <dsp:spPr>
        <a:xfrm>
          <a:off x="65271" y="1531781"/>
          <a:ext cx="1000911" cy="52217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1000" b="-9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9E5D98-88CC-40D8-B7EB-8405F7448A48}">
      <dsp:nvSpPr>
        <dsp:cNvPr id="0" name=""/>
        <dsp:cNvSpPr/>
      </dsp:nvSpPr>
      <dsp:spPr>
        <a:xfrm>
          <a:off x="0" y="2155598"/>
          <a:ext cx="5004556" cy="652713"/>
        </a:xfrm>
        <a:prstGeom prst="roundRect">
          <a:avLst>
            <a:gd name="adj" fmla="val 10000"/>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cap="none" spc="50" dirty="0">
              <a:ln w="0"/>
              <a:solidFill>
                <a:sysClr val="window" lastClr="FFFFFF"/>
              </a:solidFill>
              <a:effectLst>
                <a:innerShdw blurRad="63500" dist="50800" dir="13500000">
                  <a:srgbClr val="000000">
                    <a:alpha val="50000"/>
                  </a:srgbClr>
                </a:innerShdw>
              </a:effectLst>
              <a:latin typeface="+mn-lt"/>
              <a:ea typeface="+mn-ea"/>
              <a:cs typeface="+mn-cs"/>
            </a:rPr>
            <a:t>Percepción y construcción visual</a:t>
          </a:r>
        </a:p>
      </dsp:txBody>
      <dsp:txXfrm>
        <a:off x="1085299" y="2174715"/>
        <a:ext cx="3900139" cy="614479"/>
      </dsp:txXfrm>
    </dsp:sp>
    <dsp:sp modelId="{3E947F3B-108A-4AD7-A14D-E82C4A132638}">
      <dsp:nvSpPr>
        <dsp:cNvPr id="0" name=""/>
        <dsp:cNvSpPr/>
      </dsp:nvSpPr>
      <dsp:spPr>
        <a:xfrm>
          <a:off x="65271" y="2247223"/>
          <a:ext cx="1000911" cy="52217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6000" b="-5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96C60-FF6D-4FDB-9C18-732C1EA0BE27}">
      <dsp:nvSpPr>
        <dsp:cNvPr id="0" name=""/>
        <dsp:cNvSpPr/>
      </dsp:nvSpPr>
      <dsp:spPr>
        <a:xfrm>
          <a:off x="2659302" y="1458"/>
          <a:ext cx="1727993" cy="745513"/>
        </a:xfrm>
        <a:prstGeom prst="rect">
          <a:avLst/>
        </a:prstGeom>
        <a:solidFill>
          <a:srgbClr val="E7E6E6">
            <a:lumMod val="2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cap="none" spc="50" dirty="0" err="1">
              <a:ln w="0"/>
              <a:solidFill>
                <a:srgbClr val="E7E6E6"/>
              </a:solidFill>
              <a:effectLst/>
              <a:latin typeface="+mn-lt"/>
              <a:ea typeface="+mn-ea"/>
              <a:cs typeface="+mn-cs"/>
            </a:rPr>
            <a:t>Ideomotora</a:t>
          </a:r>
          <a:endParaRPr lang="es-ES" sz="1400" b="0" kern="1200" cap="none" spc="50" dirty="0">
            <a:ln w="0"/>
            <a:solidFill>
              <a:srgbClr val="E7E6E6"/>
            </a:solidFill>
            <a:effectLst/>
            <a:latin typeface="+mn-lt"/>
            <a:ea typeface="+mn-ea"/>
            <a:cs typeface="+mn-cs"/>
          </a:endParaRPr>
        </a:p>
      </dsp:txBody>
      <dsp:txXfrm>
        <a:off x="2659302" y="1458"/>
        <a:ext cx="1727993" cy="745513"/>
      </dsp:txXfrm>
    </dsp:sp>
    <dsp:sp modelId="{EDE3FFDD-7A61-48A9-B649-07AD21FC2656}">
      <dsp:nvSpPr>
        <dsp:cNvPr id="0" name=""/>
        <dsp:cNvSpPr/>
      </dsp:nvSpPr>
      <dsp:spPr>
        <a:xfrm>
          <a:off x="1887270" y="1458"/>
          <a:ext cx="738058" cy="7455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414ACBE-97A7-4319-A590-E270204C0220}">
      <dsp:nvSpPr>
        <dsp:cNvPr id="0" name=""/>
        <dsp:cNvSpPr/>
      </dsp:nvSpPr>
      <dsp:spPr>
        <a:xfrm>
          <a:off x="1878270" y="869981"/>
          <a:ext cx="1763993" cy="745513"/>
        </a:xfrm>
        <a:prstGeom prst="rect">
          <a:avLst/>
        </a:prstGeom>
        <a:solidFill>
          <a:srgbClr val="A5A5A5">
            <a:hueOff val="1355300"/>
            <a:satOff val="50000"/>
            <a:lumOff val="-7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50" dirty="0" err="1">
              <a:ln w="0"/>
              <a:solidFill>
                <a:srgbClr val="E7E6E6"/>
              </a:solidFill>
              <a:effectLst/>
              <a:latin typeface="+mn-lt"/>
              <a:ea typeface="+mn-ea"/>
              <a:cs typeface="+mn-cs"/>
            </a:rPr>
            <a:t>Ideatoria</a:t>
          </a:r>
          <a:endParaRPr lang="es-ES" sz="1400" b="0" kern="1200" cap="none" spc="50" dirty="0">
            <a:ln w="0"/>
            <a:solidFill>
              <a:srgbClr val="E7E6E6"/>
            </a:solidFill>
            <a:effectLst/>
            <a:latin typeface="+mn-lt"/>
            <a:ea typeface="+mn-ea"/>
            <a:cs typeface="+mn-cs"/>
          </a:endParaRPr>
        </a:p>
      </dsp:txBody>
      <dsp:txXfrm>
        <a:off x="1878270" y="869981"/>
        <a:ext cx="1763993" cy="745513"/>
      </dsp:txXfrm>
    </dsp:sp>
    <dsp:sp modelId="{48BD266A-B980-4AA6-9F5D-E715FCD3BF29}">
      <dsp:nvSpPr>
        <dsp:cNvPr id="0" name=""/>
        <dsp:cNvSpPr/>
      </dsp:nvSpPr>
      <dsp:spPr>
        <a:xfrm>
          <a:off x="3658238" y="869981"/>
          <a:ext cx="738058" cy="745513"/>
        </a:xfrm>
        <a:prstGeom prst="rect">
          <a:avLst/>
        </a:prstGeom>
        <a:blipFill>
          <a:blip xmlns:r="http://schemas.openxmlformats.org/officeDocument/2006/relationships"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D15A349-B5B9-4FE6-BF8E-695DE56F3379}">
      <dsp:nvSpPr>
        <dsp:cNvPr id="0" name=""/>
        <dsp:cNvSpPr/>
      </dsp:nvSpPr>
      <dsp:spPr>
        <a:xfrm>
          <a:off x="2632303" y="1738504"/>
          <a:ext cx="1763993" cy="745513"/>
        </a:xfrm>
        <a:prstGeom prst="rect">
          <a:avLst/>
        </a:prstGeom>
        <a:solidFill>
          <a:srgbClr val="A5A5A5">
            <a:hueOff val="2710599"/>
            <a:satOff val="100000"/>
            <a:lumOff val="-14706"/>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50" dirty="0" err="1">
              <a:ln w="0"/>
              <a:solidFill>
                <a:srgbClr val="E7E6E6"/>
              </a:solidFill>
              <a:effectLst/>
              <a:latin typeface="+mn-lt"/>
              <a:ea typeface="+mn-ea"/>
              <a:cs typeface="+mn-cs"/>
            </a:rPr>
            <a:t>Visuoconstructiva</a:t>
          </a:r>
          <a:endParaRPr lang="es-ES" sz="1400" b="0" kern="1200" cap="none" spc="50" dirty="0">
            <a:ln w="0"/>
            <a:solidFill>
              <a:srgbClr val="E7E6E6"/>
            </a:solidFill>
            <a:effectLst/>
            <a:latin typeface="+mn-lt"/>
            <a:ea typeface="+mn-ea"/>
            <a:cs typeface="+mn-cs"/>
          </a:endParaRPr>
        </a:p>
      </dsp:txBody>
      <dsp:txXfrm>
        <a:off x="2632303" y="1738504"/>
        <a:ext cx="1763993" cy="745513"/>
      </dsp:txXfrm>
    </dsp:sp>
    <dsp:sp modelId="{73F1E883-962A-4A69-AD1B-709BD3B171E4}">
      <dsp:nvSpPr>
        <dsp:cNvPr id="0" name=""/>
        <dsp:cNvSpPr/>
      </dsp:nvSpPr>
      <dsp:spPr>
        <a:xfrm>
          <a:off x="1878270" y="1738504"/>
          <a:ext cx="738058" cy="74551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A9909-AD08-4185-8210-D22F5AFE7C47}">
      <dsp:nvSpPr>
        <dsp:cNvPr id="0" name=""/>
        <dsp:cNvSpPr/>
      </dsp:nvSpPr>
      <dsp:spPr>
        <a:xfrm>
          <a:off x="0" y="0"/>
          <a:ext cx="6876764" cy="1000248"/>
        </a:xfrm>
        <a:prstGeom prst="roundRect">
          <a:avLst>
            <a:gd name="adj" fmla="val 10000"/>
          </a:avLst>
        </a:prstGeom>
        <a:solidFill>
          <a:srgbClr val="4472C4">
            <a:tint val="40000"/>
            <a:alpha val="90000"/>
            <a:hueOff val="0"/>
            <a:satOff val="0"/>
            <a:lumOff val="0"/>
            <a:alphaOff val="0"/>
          </a:srgbClr>
        </a:solidFill>
        <a:ln w="6350" cap="flat" cmpd="sng" algn="ctr">
          <a:solidFill>
            <a:srgbClr val="4472C4">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29E8749-5C45-459C-A4BF-DC6E9B978131}">
      <dsp:nvSpPr>
        <dsp:cNvPr id="0" name=""/>
        <dsp:cNvSpPr/>
      </dsp:nvSpPr>
      <dsp:spPr>
        <a:xfrm>
          <a:off x="293023" y="133366"/>
          <a:ext cx="1462957" cy="73351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3000" b="-6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91494F9-54D3-4B5F-88F4-8A75D339DECA}">
      <dsp:nvSpPr>
        <dsp:cNvPr id="0" name=""/>
        <dsp:cNvSpPr/>
      </dsp:nvSpPr>
      <dsp:spPr>
        <a:xfrm rot="10800000">
          <a:off x="207505" y="1000248"/>
          <a:ext cx="1633992" cy="1222525"/>
        </a:xfrm>
        <a:prstGeom prst="round2SameRect">
          <a:avLst>
            <a:gd name="adj1" fmla="val 10500"/>
            <a:gd name="adj2" fmla="val 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dirty="0" err="1">
              <a:solidFill>
                <a:sysClr val="window" lastClr="FFFFFF"/>
              </a:solidFill>
              <a:latin typeface="+mn-lt"/>
              <a:ea typeface="+mn-ea"/>
              <a:cs typeface="+mn-cs"/>
            </a:rPr>
            <a:t>Enfocada</a:t>
          </a:r>
          <a:r>
            <a:rPr lang="en-GB" sz="1400" b="0" kern="1200" dirty="0">
              <a:solidFill>
                <a:sysClr val="window" lastClr="FFFFFF"/>
              </a:solidFill>
              <a:latin typeface="+mn-lt"/>
              <a:ea typeface="+mn-ea"/>
              <a:cs typeface="+mn-cs"/>
            </a:rPr>
            <a:t>, </a:t>
          </a:r>
          <a:r>
            <a:rPr lang="en-GB" sz="1400" b="0" kern="1200" dirty="0" err="1">
              <a:solidFill>
                <a:sysClr val="window" lastClr="FFFFFF"/>
              </a:solidFill>
              <a:latin typeface="+mn-lt"/>
              <a:ea typeface="+mn-ea"/>
              <a:cs typeface="+mn-cs"/>
            </a:rPr>
            <a:t>sostenida</a:t>
          </a:r>
          <a:r>
            <a:rPr lang="en-GB" sz="1400" b="0" kern="1200" dirty="0">
              <a:solidFill>
                <a:sysClr val="window" lastClr="FFFFFF"/>
              </a:solidFill>
              <a:latin typeface="+mn-lt"/>
              <a:ea typeface="+mn-ea"/>
              <a:cs typeface="+mn-cs"/>
            </a:rPr>
            <a:t> o “</a:t>
          </a:r>
          <a:r>
            <a:rPr lang="en-GB" sz="1400" b="0" kern="1200" dirty="0" err="1">
              <a:solidFill>
                <a:sysClr val="window" lastClr="FFFFFF"/>
              </a:solidFill>
              <a:latin typeface="+mn-lt"/>
              <a:ea typeface="+mn-ea"/>
              <a:cs typeface="+mn-cs"/>
            </a:rPr>
            <a:t>Vigilancia</a:t>
          </a:r>
          <a:r>
            <a:rPr lang="en-GB" sz="1400" b="0" kern="1200" dirty="0">
              <a:solidFill>
                <a:sysClr val="window" lastClr="FFFFFF"/>
              </a:solidFill>
              <a:latin typeface="+mn-lt"/>
              <a:ea typeface="+mn-ea"/>
              <a:cs typeface="+mn-cs"/>
            </a:rPr>
            <a:t>”</a:t>
          </a:r>
          <a:endParaRPr lang="es-ES" sz="1400" b="0" kern="1200" dirty="0">
            <a:solidFill>
              <a:sysClr val="window" lastClr="FFFFFF"/>
            </a:solidFill>
            <a:latin typeface="+mn-lt"/>
            <a:ea typeface="+mn-ea"/>
            <a:cs typeface="+mn-cs"/>
          </a:endParaRPr>
        </a:p>
      </dsp:txBody>
      <dsp:txXfrm rot="10800000">
        <a:off x="245102" y="1000248"/>
        <a:ext cx="1558798" cy="1184928"/>
      </dsp:txXfrm>
    </dsp:sp>
    <dsp:sp modelId="{FE681411-F7A6-4AEA-B89A-5605E9964C0F}">
      <dsp:nvSpPr>
        <dsp:cNvPr id="0" name=""/>
        <dsp:cNvSpPr/>
      </dsp:nvSpPr>
      <dsp:spPr>
        <a:xfrm>
          <a:off x="1987793" y="133366"/>
          <a:ext cx="1462957" cy="73351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858CEAD-4BF0-4EE2-982E-2D3F7D832FBF}">
      <dsp:nvSpPr>
        <dsp:cNvPr id="0" name=""/>
        <dsp:cNvSpPr/>
      </dsp:nvSpPr>
      <dsp:spPr>
        <a:xfrm rot="10800000">
          <a:off x="2006131" y="1000248"/>
          <a:ext cx="1426281" cy="1222525"/>
        </a:xfrm>
        <a:prstGeom prst="round2SameRect">
          <a:avLst>
            <a:gd name="adj1" fmla="val 10500"/>
            <a:gd name="adj2" fmla="val 0"/>
          </a:avLst>
        </a:prstGeom>
        <a:gradFill rotWithShape="0">
          <a:gsLst>
            <a:gs pos="0">
              <a:srgbClr val="4472C4">
                <a:hueOff val="-2451115"/>
                <a:satOff val="-3409"/>
                <a:lumOff val="-1307"/>
                <a:alphaOff val="0"/>
                <a:satMod val="103000"/>
                <a:lumMod val="102000"/>
                <a:tint val="94000"/>
              </a:srgbClr>
            </a:gs>
            <a:gs pos="50000">
              <a:srgbClr val="4472C4">
                <a:hueOff val="-2451115"/>
                <a:satOff val="-3409"/>
                <a:lumOff val="-1307"/>
                <a:alphaOff val="0"/>
                <a:satMod val="110000"/>
                <a:lumMod val="100000"/>
                <a:shade val="100000"/>
              </a:srgbClr>
            </a:gs>
            <a:gs pos="100000">
              <a:srgbClr val="4472C4">
                <a:hueOff val="-2451115"/>
                <a:satOff val="-3409"/>
                <a:lumOff val="-130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dirty="0" err="1">
              <a:solidFill>
                <a:sysClr val="window" lastClr="FFFFFF"/>
              </a:solidFill>
              <a:latin typeface="+mn-lt"/>
              <a:ea typeface="+mn-ea"/>
              <a:cs typeface="+mn-cs"/>
            </a:rPr>
            <a:t>Selectiva</a:t>
          </a:r>
          <a:endParaRPr lang="es-ES" sz="1400" b="0" kern="1200" dirty="0">
            <a:solidFill>
              <a:sysClr val="window" lastClr="FFFFFF"/>
            </a:solidFill>
            <a:latin typeface="+mn-lt"/>
            <a:ea typeface="+mn-ea"/>
            <a:cs typeface="+mn-cs"/>
          </a:endParaRPr>
        </a:p>
      </dsp:txBody>
      <dsp:txXfrm rot="10800000">
        <a:off x="2043728" y="1000248"/>
        <a:ext cx="1351087" cy="1184928"/>
      </dsp:txXfrm>
    </dsp:sp>
    <dsp:sp modelId="{D3E765D0-CDDC-418A-BF3B-BFEED8D9E68D}">
      <dsp:nvSpPr>
        <dsp:cNvPr id="0" name=""/>
        <dsp:cNvSpPr/>
      </dsp:nvSpPr>
      <dsp:spPr>
        <a:xfrm>
          <a:off x="3597047" y="133366"/>
          <a:ext cx="1462957" cy="7335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22979A-56D9-4FD2-A73E-964868EF8D6A}">
      <dsp:nvSpPr>
        <dsp:cNvPr id="0" name=""/>
        <dsp:cNvSpPr/>
      </dsp:nvSpPr>
      <dsp:spPr>
        <a:xfrm rot="10800000">
          <a:off x="3597047" y="1000248"/>
          <a:ext cx="1462957" cy="1222525"/>
        </a:xfrm>
        <a:prstGeom prst="round2SameRect">
          <a:avLst>
            <a:gd name="adj1" fmla="val 10500"/>
            <a:gd name="adj2" fmla="val 0"/>
          </a:avLst>
        </a:prstGeom>
        <a:gradFill rotWithShape="0">
          <a:gsLst>
            <a:gs pos="0">
              <a:srgbClr val="4472C4">
                <a:hueOff val="-4902230"/>
                <a:satOff val="-6819"/>
                <a:lumOff val="-2615"/>
                <a:alphaOff val="0"/>
                <a:satMod val="103000"/>
                <a:lumMod val="102000"/>
                <a:tint val="94000"/>
              </a:srgbClr>
            </a:gs>
            <a:gs pos="50000">
              <a:srgbClr val="4472C4">
                <a:hueOff val="-4902230"/>
                <a:satOff val="-6819"/>
                <a:lumOff val="-2615"/>
                <a:alphaOff val="0"/>
                <a:satMod val="110000"/>
                <a:lumMod val="100000"/>
                <a:shade val="100000"/>
              </a:srgbClr>
            </a:gs>
            <a:gs pos="100000">
              <a:srgbClr val="4472C4">
                <a:hueOff val="-4902230"/>
                <a:satOff val="-6819"/>
                <a:lumOff val="-261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dirty="0" err="1">
              <a:solidFill>
                <a:sysClr val="window" lastClr="FFFFFF"/>
              </a:solidFill>
              <a:latin typeface="+mn-lt"/>
              <a:ea typeface="+mn-ea"/>
              <a:cs typeface="+mn-cs"/>
            </a:rPr>
            <a:t>Alternante</a:t>
          </a:r>
          <a:r>
            <a:rPr lang="en-GB" sz="1400" b="0" kern="1200" dirty="0">
              <a:solidFill>
                <a:sysClr val="window" lastClr="FFFFFF"/>
              </a:solidFill>
              <a:latin typeface="+mn-lt"/>
              <a:ea typeface="+mn-ea"/>
              <a:cs typeface="+mn-cs"/>
            </a:rPr>
            <a:t> o </a:t>
          </a:r>
          <a:r>
            <a:rPr lang="en-GB" sz="1400" b="0" kern="1200" dirty="0" err="1">
              <a:solidFill>
                <a:sysClr val="window" lastClr="FFFFFF"/>
              </a:solidFill>
              <a:latin typeface="+mn-lt"/>
              <a:ea typeface="+mn-ea"/>
              <a:cs typeface="+mn-cs"/>
            </a:rPr>
            <a:t>dividida</a:t>
          </a:r>
          <a:r>
            <a:rPr lang="en-GB" sz="1400" b="0" kern="1200" dirty="0">
              <a:solidFill>
                <a:sysClr val="window" lastClr="FFFFFF"/>
              </a:solidFill>
              <a:latin typeface="+mn-lt"/>
              <a:ea typeface="+mn-ea"/>
              <a:cs typeface="+mn-cs"/>
            </a:rPr>
            <a:t> </a:t>
          </a:r>
          <a:endParaRPr lang="es-ES" sz="1400" b="0" kern="1200" dirty="0">
            <a:solidFill>
              <a:sysClr val="window" lastClr="FFFFFF"/>
            </a:solidFill>
            <a:latin typeface="+mn-lt"/>
            <a:ea typeface="+mn-ea"/>
            <a:cs typeface="+mn-cs"/>
          </a:endParaRPr>
        </a:p>
      </dsp:txBody>
      <dsp:txXfrm rot="10800000">
        <a:off x="3634644" y="1000248"/>
        <a:ext cx="1387763" cy="1184928"/>
      </dsp:txXfrm>
    </dsp:sp>
    <dsp:sp modelId="{DBB3D3AB-58E1-4BA5-90CD-AB50C0816778}">
      <dsp:nvSpPr>
        <dsp:cNvPr id="0" name=""/>
        <dsp:cNvSpPr/>
      </dsp:nvSpPr>
      <dsp:spPr>
        <a:xfrm>
          <a:off x="5206300" y="133366"/>
          <a:ext cx="1462957" cy="73351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4A43025-DA25-4F44-B729-1ABD005E6FB2}">
      <dsp:nvSpPr>
        <dsp:cNvPr id="0" name=""/>
        <dsp:cNvSpPr/>
      </dsp:nvSpPr>
      <dsp:spPr>
        <a:xfrm rot="10800000">
          <a:off x="5206300" y="1000248"/>
          <a:ext cx="1462957" cy="1222525"/>
        </a:xfrm>
        <a:prstGeom prst="round2SameRect">
          <a:avLst>
            <a:gd name="adj1" fmla="val 10500"/>
            <a:gd name="adj2" fmla="val 0"/>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dirty="0">
              <a:solidFill>
                <a:sysClr val="window" lastClr="FFFFFF"/>
              </a:solidFill>
              <a:latin typeface="+mn-lt"/>
              <a:ea typeface="+mn-ea"/>
              <a:cs typeface="+mn-cs"/>
            </a:rPr>
            <a:t>Compleja</a:t>
          </a:r>
        </a:p>
      </dsp:txBody>
      <dsp:txXfrm rot="10800000">
        <a:off x="5243897" y="1000248"/>
        <a:ext cx="1387763" cy="1184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C259E-A0F6-49DE-AE08-8E509043EB78}">
      <dsp:nvSpPr>
        <dsp:cNvPr id="0" name=""/>
        <dsp:cNvSpPr/>
      </dsp:nvSpPr>
      <dsp:spPr>
        <a:xfrm>
          <a:off x="0" y="0"/>
          <a:ext cx="4824536" cy="924525"/>
        </a:xfrm>
        <a:prstGeom prst="roundRect">
          <a:avLst>
            <a:gd name="adj" fmla="val 10000"/>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err="1">
              <a:ln w="0"/>
              <a:solidFill>
                <a:srgbClr val="ED7D31">
                  <a:lumMod val="50000"/>
                </a:srgbClr>
              </a:solidFill>
              <a:effectLst/>
              <a:latin typeface="Calibri"/>
              <a:ea typeface="+mn-ea"/>
              <a:cs typeface="+mn-cs"/>
            </a:rPr>
            <a:t>Según</a:t>
          </a:r>
          <a:r>
            <a:rPr lang="en-US" sz="1400" b="0" kern="1200" cap="none" spc="0" noProof="0" dirty="0">
              <a:ln w="0"/>
              <a:solidFill>
                <a:srgbClr val="ED7D31">
                  <a:lumMod val="50000"/>
                </a:srgbClr>
              </a:solidFill>
              <a:effectLst/>
              <a:latin typeface="Calibri"/>
              <a:ea typeface="+mn-ea"/>
              <a:cs typeface="+mn-cs"/>
            </a:rPr>
            <a:t> </a:t>
          </a:r>
          <a:r>
            <a:rPr lang="en-US" sz="1400" b="0" kern="1200" cap="none" spc="0" noProof="0" dirty="0" err="1">
              <a:ln w="0"/>
              <a:solidFill>
                <a:srgbClr val="ED7D31">
                  <a:lumMod val="50000"/>
                </a:srgbClr>
              </a:solidFill>
              <a:effectLst/>
              <a:latin typeface="Calibri"/>
              <a:ea typeface="+mn-ea"/>
              <a:cs typeface="+mn-cs"/>
            </a:rPr>
            <a:t>su</a:t>
          </a:r>
          <a:r>
            <a:rPr lang="en-US" sz="1400" b="0" kern="1200" cap="none" spc="0" noProof="0" dirty="0">
              <a:ln w="0"/>
              <a:solidFill>
                <a:srgbClr val="ED7D31">
                  <a:lumMod val="50000"/>
                </a:srgbClr>
              </a:solidFill>
              <a:effectLst/>
              <a:latin typeface="Calibri"/>
              <a:ea typeface="+mn-ea"/>
              <a:cs typeface="+mn-cs"/>
            </a:rPr>
            <a:t> </a:t>
          </a:r>
          <a:r>
            <a:rPr lang="en-US" sz="1400" b="0" kern="1200" cap="none" spc="0" noProof="0" dirty="0" err="1">
              <a:ln w="0"/>
              <a:solidFill>
                <a:srgbClr val="ED7D31">
                  <a:lumMod val="50000"/>
                </a:srgbClr>
              </a:solidFill>
              <a:effectLst/>
              <a:latin typeface="Calibri"/>
              <a:ea typeface="+mn-ea"/>
              <a:cs typeface="+mn-cs"/>
            </a:rPr>
            <a:t>naturaleza</a:t>
          </a:r>
          <a:endParaRPr lang="en-US" sz="1400" b="0" kern="1200" cap="none" spc="0" noProof="0" dirty="0">
            <a:ln w="0"/>
            <a:solidFill>
              <a:srgbClr val="ED7D31">
                <a:lumMod val="50000"/>
              </a:srgbClr>
            </a:solidFill>
            <a:effectLst/>
            <a:latin typeface="Calibri"/>
            <a:ea typeface="+mn-ea"/>
            <a:cs typeface="+mn-cs"/>
          </a:endParaRP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Verbal</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No verbal</a:t>
          </a:r>
        </a:p>
      </dsp:txBody>
      <dsp:txXfrm>
        <a:off x="1084437" y="27078"/>
        <a:ext cx="3713020" cy="870369"/>
      </dsp:txXfrm>
    </dsp:sp>
    <dsp:sp modelId="{4706EFE4-B99D-41B5-B94F-95957589AD5E}">
      <dsp:nvSpPr>
        <dsp:cNvPr id="0" name=""/>
        <dsp:cNvSpPr/>
      </dsp:nvSpPr>
      <dsp:spPr>
        <a:xfrm>
          <a:off x="92452" y="92452"/>
          <a:ext cx="964907" cy="7396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F8BE311-4B8B-4B00-8000-F773F7E9A6C1}">
      <dsp:nvSpPr>
        <dsp:cNvPr id="0" name=""/>
        <dsp:cNvSpPr/>
      </dsp:nvSpPr>
      <dsp:spPr>
        <a:xfrm>
          <a:off x="0" y="1016977"/>
          <a:ext cx="4824536" cy="924525"/>
        </a:xfrm>
        <a:prstGeom prst="roundRect">
          <a:avLst>
            <a:gd name="adj" fmla="val 10000"/>
          </a:avLst>
        </a:prstGeom>
        <a:solidFill>
          <a:srgbClr val="4472C4">
            <a:hueOff val="-1838336"/>
            <a:satOff val="-2557"/>
            <a:lumOff val="-98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err="1">
              <a:ln w="0"/>
              <a:solidFill>
                <a:srgbClr val="ED7D31">
                  <a:lumMod val="50000"/>
                </a:srgbClr>
              </a:solidFill>
              <a:effectLst/>
              <a:latin typeface="Calibri"/>
              <a:ea typeface="+mn-ea"/>
              <a:cs typeface="+mn-cs"/>
            </a:rPr>
            <a:t>Según</a:t>
          </a:r>
          <a:r>
            <a:rPr lang="en-US" sz="1400" b="0" kern="1200" cap="none" spc="0" noProof="0" dirty="0">
              <a:ln w="0"/>
              <a:solidFill>
                <a:srgbClr val="ED7D31">
                  <a:lumMod val="50000"/>
                </a:srgbClr>
              </a:solidFill>
              <a:effectLst/>
              <a:latin typeface="Calibri"/>
              <a:ea typeface="+mn-ea"/>
              <a:cs typeface="+mn-cs"/>
            </a:rPr>
            <a:t> el </a:t>
          </a:r>
          <a:r>
            <a:rPr lang="en-US" sz="1400" b="0" kern="1200" cap="none" spc="0" noProof="0" dirty="0" err="1">
              <a:ln w="0"/>
              <a:solidFill>
                <a:srgbClr val="ED7D31">
                  <a:lumMod val="50000"/>
                </a:srgbClr>
              </a:solidFill>
              <a:effectLst/>
              <a:latin typeface="Calibri"/>
              <a:ea typeface="+mn-ea"/>
              <a:cs typeface="+mn-cs"/>
            </a:rPr>
            <a:t>tipo</a:t>
          </a:r>
          <a:endParaRPr lang="en-US" sz="1400" b="0" kern="1200" cap="none" spc="0" noProof="0" dirty="0">
            <a:ln w="0"/>
            <a:solidFill>
              <a:srgbClr val="ED7D31">
                <a:lumMod val="50000"/>
              </a:srgbClr>
            </a:solidFill>
            <a:effectLst/>
            <a:latin typeface="Calibri"/>
            <a:ea typeface="+mn-ea"/>
            <a:cs typeface="+mn-cs"/>
          </a:endParaRPr>
        </a:p>
        <a:p>
          <a:pPr marL="114300" lvl="1" indent="-114300" algn="l" defTabSz="622300">
            <a:lnSpc>
              <a:spcPct val="100000"/>
            </a:lnSpc>
            <a:spcBef>
              <a:spcPct val="0"/>
            </a:spcBef>
            <a:spcAft>
              <a:spcPts val="0"/>
            </a:spcAft>
            <a:buChar char="•"/>
          </a:pPr>
          <a:r>
            <a:rPr lang="en-US" sz="1400" b="0" kern="1200" cap="none" spc="0" noProof="0" dirty="0" err="1">
              <a:ln w="0"/>
              <a:solidFill>
                <a:srgbClr val="ED7D31">
                  <a:lumMod val="50000"/>
                </a:srgbClr>
              </a:solidFill>
              <a:effectLst/>
              <a:latin typeface="Calibri"/>
              <a:ea typeface="+mn-ea"/>
              <a:cs typeface="+mn-cs"/>
            </a:rPr>
            <a:t>Semantica</a:t>
          </a:r>
          <a:r>
            <a:rPr lang="en-US" sz="1400" b="0" kern="1200" cap="none" spc="0" noProof="0" dirty="0">
              <a:ln w="0"/>
              <a:solidFill>
                <a:srgbClr val="ED7D31">
                  <a:lumMod val="50000"/>
                </a:srgbClr>
              </a:solidFill>
              <a:effectLst/>
              <a:latin typeface="Calibri"/>
              <a:ea typeface="+mn-ea"/>
              <a:cs typeface="+mn-cs"/>
            </a:rPr>
            <a:t> (impersonal)</a:t>
          </a:r>
        </a:p>
        <a:p>
          <a:pPr marL="114300" lvl="1" indent="-114300" algn="l" defTabSz="622300">
            <a:lnSpc>
              <a:spcPct val="100000"/>
            </a:lnSpc>
            <a:spcBef>
              <a:spcPct val="0"/>
            </a:spcBef>
            <a:spcAft>
              <a:spcPts val="0"/>
            </a:spcAft>
            <a:buChar char="•"/>
          </a:pPr>
          <a:r>
            <a:rPr lang="en-US" sz="1400" b="0" kern="1200" cap="none" spc="0" noProof="0" dirty="0" err="1">
              <a:ln w="0"/>
              <a:solidFill>
                <a:srgbClr val="ED7D31">
                  <a:lumMod val="50000"/>
                </a:srgbClr>
              </a:solidFill>
              <a:effectLst/>
              <a:latin typeface="Calibri"/>
              <a:ea typeface="+mn-ea"/>
              <a:cs typeface="+mn-cs"/>
            </a:rPr>
            <a:t>Episodica</a:t>
          </a:r>
          <a:r>
            <a:rPr lang="en-US" sz="1400" b="0" kern="1200" cap="none" spc="0" noProof="0" dirty="0">
              <a:ln w="0"/>
              <a:solidFill>
                <a:srgbClr val="ED7D31">
                  <a:lumMod val="50000"/>
                </a:srgbClr>
              </a:solidFill>
              <a:effectLst/>
              <a:latin typeface="Calibri"/>
              <a:ea typeface="+mn-ea"/>
              <a:cs typeface="+mn-cs"/>
            </a:rPr>
            <a:t> (</a:t>
          </a:r>
          <a:r>
            <a:rPr lang="en-US" sz="1400" b="0" kern="1200" cap="none" spc="0" noProof="0" dirty="0" err="1">
              <a:ln w="0"/>
              <a:solidFill>
                <a:srgbClr val="ED7D31">
                  <a:lumMod val="50000"/>
                </a:srgbClr>
              </a:solidFill>
              <a:effectLst/>
              <a:latin typeface="Calibri"/>
              <a:ea typeface="+mn-ea"/>
              <a:cs typeface="+mn-cs"/>
            </a:rPr>
            <a:t>autobiográfica</a:t>
          </a:r>
          <a:r>
            <a:rPr lang="en-US" sz="1400" b="0" kern="1200" cap="none" spc="0" noProof="0" dirty="0">
              <a:ln w="0"/>
              <a:solidFill>
                <a:srgbClr val="ED7D31">
                  <a:lumMod val="50000"/>
                </a:srgbClr>
              </a:solidFill>
              <a:effectLst/>
              <a:latin typeface="Calibri"/>
              <a:ea typeface="+mn-ea"/>
              <a:cs typeface="+mn-cs"/>
            </a:rPr>
            <a:t>)</a:t>
          </a:r>
        </a:p>
      </dsp:txBody>
      <dsp:txXfrm>
        <a:off x="1084437" y="1044055"/>
        <a:ext cx="3713020" cy="870369"/>
      </dsp:txXfrm>
    </dsp:sp>
    <dsp:sp modelId="{92630BE9-EE80-40D7-9722-CA9382BC5F44}">
      <dsp:nvSpPr>
        <dsp:cNvPr id="0" name=""/>
        <dsp:cNvSpPr/>
      </dsp:nvSpPr>
      <dsp:spPr>
        <a:xfrm>
          <a:off x="92452" y="1109430"/>
          <a:ext cx="964907" cy="7396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2D8F89F-0BA8-400F-90DA-D325AEA4996C}">
      <dsp:nvSpPr>
        <dsp:cNvPr id="0" name=""/>
        <dsp:cNvSpPr/>
      </dsp:nvSpPr>
      <dsp:spPr>
        <a:xfrm>
          <a:off x="0" y="2033955"/>
          <a:ext cx="4824536" cy="924525"/>
        </a:xfrm>
        <a:prstGeom prst="roundRect">
          <a:avLst>
            <a:gd name="adj" fmla="val 10000"/>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err="1">
              <a:ln w="0"/>
              <a:solidFill>
                <a:srgbClr val="ED7D31">
                  <a:lumMod val="50000"/>
                </a:srgbClr>
              </a:solidFill>
              <a:effectLst/>
              <a:latin typeface="Calibri"/>
              <a:ea typeface="+mn-ea"/>
              <a:cs typeface="+mn-cs"/>
            </a:rPr>
            <a:t>Según</a:t>
          </a:r>
          <a:r>
            <a:rPr lang="en-US" sz="1400" b="0" kern="1200" cap="none" spc="0" noProof="0" dirty="0">
              <a:ln w="0"/>
              <a:solidFill>
                <a:srgbClr val="ED7D31">
                  <a:lumMod val="50000"/>
                </a:srgbClr>
              </a:solidFill>
              <a:effectLst/>
              <a:latin typeface="Calibri"/>
              <a:ea typeface="+mn-ea"/>
              <a:cs typeface="+mn-cs"/>
            </a:rPr>
            <a:t> el </a:t>
          </a:r>
          <a:r>
            <a:rPr lang="en-US" sz="1400" b="0" kern="1200" cap="none" spc="0" noProof="0" dirty="0" err="1">
              <a:ln w="0"/>
              <a:solidFill>
                <a:srgbClr val="ED7D31">
                  <a:lumMod val="50000"/>
                </a:srgbClr>
              </a:solidFill>
              <a:effectLst/>
              <a:latin typeface="Calibri"/>
              <a:ea typeface="+mn-ea"/>
              <a:cs typeface="+mn-cs"/>
            </a:rPr>
            <a:t>método</a:t>
          </a:r>
          <a:r>
            <a:rPr lang="en-US" sz="1400" b="0" kern="1200" cap="none" spc="0" noProof="0" dirty="0">
              <a:ln w="0"/>
              <a:solidFill>
                <a:srgbClr val="ED7D31">
                  <a:lumMod val="50000"/>
                </a:srgbClr>
              </a:solidFill>
              <a:effectLst/>
              <a:latin typeface="Calibri"/>
              <a:ea typeface="+mn-ea"/>
              <a:cs typeface="+mn-cs"/>
            </a:rPr>
            <a:t> de </a:t>
          </a:r>
          <a:r>
            <a:rPr lang="en-US" sz="1400" b="0" kern="1200" cap="none" spc="0" noProof="0" dirty="0" err="1">
              <a:ln w="0"/>
              <a:solidFill>
                <a:srgbClr val="ED7D31">
                  <a:lumMod val="50000"/>
                </a:srgbClr>
              </a:solidFill>
              <a:effectLst/>
              <a:latin typeface="Calibri"/>
              <a:ea typeface="+mn-ea"/>
              <a:cs typeface="+mn-cs"/>
            </a:rPr>
            <a:t>acceso</a:t>
          </a:r>
          <a:endParaRPr lang="en-US" sz="1400" b="0" kern="1200" cap="none" spc="0" noProof="0" dirty="0">
            <a:ln w="0"/>
            <a:solidFill>
              <a:srgbClr val="ED7D31">
                <a:lumMod val="50000"/>
              </a:srgbClr>
            </a:solidFill>
            <a:effectLst/>
            <a:latin typeface="Calibri"/>
            <a:ea typeface="+mn-ea"/>
            <a:cs typeface="+mn-cs"/>
          </a:endParaRPr>
        </a:p>
        <a:p>
          <a:pPr marL="114300" lvl="1" indent="-114300" algn="l" defTabSz="622300">
            <a:lnSpc>
              <a:spcPct val="100000"/>
            </a:lnSpc>
            <a:spcBef>
              <a:spcPct val="0"/>
            </a:spcBef>
            <a:spcAft>
              <a:spcPts val="0"/>
            </a:spcAft>
            <a:buChar char="•"/>
          </a:pPr>
          <a:r>
            <a:rPr lang="en-US" sz="1400" b="0" kern="1200" cap="none" spc="0" noProof="0" dirty="0" err="1">
              <a:ln w="0"/>
              <a:solidFill>
                <a:srgbClr val="ED7D31">
                  <a:lumMod val="50000"/>
                </a:srgbClr>
              </a:solidFill>
              <a:effectLst/>
              <a:latin typeface="Calibri"/>
              <a:ea typeface="+mn-ea"/>
              <a:cs typeface="+mn-cs"/>
            </a:rPr>
            <a:t>Explicita</a:t>
          </a:r>
          <a:r>
            <a:rPr lang="en-US" sz="1400" b="0" kern="1200" cap="none" spc="0" noProof="0" dirty="0">
              <a:ln w="0"/>
              <a:solidFill>
                <a:srgbClr val="ED7D31">
                  <a:lumMod val="50000"/>
                </a:srgbClr>
              </a:solidFill>
              <a:effectLst/>
              <a:latin typeface="Calibri"/>
              <a:ea typeface="+mn-ea"/>
              <a:cs typeface="+mn-cs"/>
            </a:rPr>
            <a:t> o </a:t>
          </a:r>
          <a:r>
            <a:rPr lang="en-US" sz="1400" b="0" kern="1200" cap="none" spc="0" noProof="0" dirty="0" err="1">
              <a:ln w="0"/>
              <a:solidFill>
                <a:srgbClr val="ED7D31">
                  <a:lumMod val="50000"/>
                </a:srgbClr>
              </a:solidFill>
              <a:effectLst/>
              <a:latin typeface="Calibri"/>
              <a:ea typeface="+mn-ea"/>
              <a:cs typeface="+mn-cs"/>
            </a:rPr>
            <a:t>declarativa</a:t>
          </a:r>
          <a:endParaRPr lang="en-US" sz="1400" b="0" kern="1200" cap="none" spc="0" noProof="0" dirty="0">
            <a:ln w="0"/>
            <a:solidFill>
              <a:srgbClr val="ED7D31">
                <a:lumMod val="50000"/>
              </a:srgbClr>
            </a:solidFill>
            <a:effectLst/>
            <a:latin typeface="Calibri"/>
            <a:ea typeface="+mn-ea"/>
            <a:cs typeface="+mn-cs"/>
          </a:endParaRPr>
        </a:p>
        <a:p>
          <a:pPr marL="114300" lvl="1" indent="-114300" algn="l" defTabSz="622300">
            <a:lnSpc>
              <a:spcPct val="100000"/>
            </a:lnSpc>
            <a:spcBef>
              <a:spcPct val="0"/>
            </a:spcBef>
            <a:spcAft>
              <a:spcPts val="0"/>
            </a:spcAft>
            <a:buChar char="•"/>
          </a:pPr>
          <a:r>
            <a:rPr lang="en-US" sz="1400" b="0" kern="1200" cap="none" spc="0" noProof="0" dirty="0" err="1">
              <a:ln w="0"/>
              <a:solidFill>
                <a:srgbClr val="ED7D31">
                  <a:lumMod val="50000"/>
                </a:srgbClr>
              </a:solidFill>
              <a:effectLst/>
              <a:latin typeface="Calibri"/>
              <a:ea typeface="+mn-ea"/>
              <a:cs typeface="+mn-cs"/>
            </a:rPr>
            <a:t>Implicita</a:t>
          </a:r>
          <a:r>
            <a:rPr lang="en-US" sz="1400" b="0" kern="1200" cap="none" spc="0" noProof="0" dirty="0">
              <a:ln w="0"/>
              <a:solidFill>
                <a:srgbClr val="ED7D31">
                  <a:lumMod val="50000"/>
                </a:srgbClr>
              </a:solidFill>
              <a:effectLst/>
              <a:latin typeface="Calibri"/>
              <a:ea typeface="+mn-ea"/>
              <a:cs typeface="+mn-cs"/>
            </a:rPr>
            <a:t> o </a:t>
          </a:r>
          <a:r>
            <a:rPr lang="en-US" sz="1400" b="0" kern="1200" cap="none" spc="0" noProof="0" dirty="0" err="1">
              <a:ln w="0"/>
              <a:solidFill>
                <a:srgbClr val="ED7D31">
                  <a:lumMod val="50000"/>
                </a:srgbClr>
              </a:solidFill>
              <a:effectLst/>
              <a:latin typeface="Calibri"/>
              <a:ea typeface="+mn-ea"/>
              <a:cs typeface="+mn-cs"/>
            </a:rPr>
            <a:t>procesal</a:t>
          </a:r>
          <a:endParaRPr lang="en-US" sz="1400" b="0" kern="1200" cap="none" spc="0" noProof="0" dirty="0">
            <a:ln w="0"/>
            <a:solidFill>
              <a:srgbClr val="ED7D31">
                <a:lumMod val="50000"/>
              </a:srgbClr>
            </a:solidFill>
            <a:effectLst/>
            <a:latin typeface="Calibri"/>
            <a:ea typeface="+mn-ea"/>
            <a:cs typeface="+mn-cs"/>
          </a:endParaRPr>
        </a:p>
      </dsp:txBody>
      <dsp:txXfrm>
        <a:off x="1084437" y="2061033"/>
        <a:ext cx="3713020" cy="870369"/>
      </dsp:txXfrm>
    </dsp:sp>
    <dsp:sp modelId="{AD945B3B-5DBE-4CD4-9D9B-2DD12EB29054}">
      <dsp:nvSpPr>
        <dsp:cNvPr id="0" name=""/>
        <dsp:cNvSpPr/>
      </dsp:nvSpPr>
      <dsp:spPr>
        <a:xfrm>
          <a:off x="92452" y="2126408"/>
          <a:ext cx="964907" cy="7396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0C5E59C-2349-46D7-9BB4-D27089884F5E}">
      <dsp:nvSpPr>
        <dsp:cNvPr id="0" name=""/>
        <dsp:cNvSpPr/>
      </dsp:nvSpPr>
      <dsp:spPr>
        <a:xfrm>
          <a:off x="0" y="3050933"/>
          <a:ext cx="4824536" cy="924525"/>
        </a:xfrm>
        <a:prstGeom prst="roundRect">
          <a:avLst>
            <a:gd name="adj" fmla="val 10000"/>
          </a:avLst>
        </a:prstGeom>
        <a:solidFill>
          <a:srgbClr val="4472C4">
            <a:hueOff val="-5515009"/>
            <a:satOff val="-7671"/>
            <a:lumOff val="-294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err="1">
              <a:ln w="0"/>
              <a:solidFill>
                <a:srgbClr val="ED7D31">
                  <a:lumMod val="50000"/>
                </a:srgbClr>
              </a:solidFill>
              <a:effectLst/>
              <a:latin typeface="Calibri"/>
              <a:ea typeface="+mn-ea"/>
              <a:cs typeface="+mn-cs"/>
            </a:rPr>
            <a:t>Según</a:t>
          </a:r>
          <a:r>
            <a:rPr lang="en-US" sz="1400" b="0" kern="1200" cap="none" spc="0" noProof="0" dirty="0">
              <a:ln w="0"/>
              <a:solidFill>
                <a:srgbClr val="ED7D31">
                  <a:lumMod val="50000"/>
                </a:srgbClr>
              </a:solidFill>
              <a:effectLst/>
              <a:latin typeface="Calibri"/>
              <a:ea typeface="+mn-ea"/>
              <a:cs typeface="+mn-cs"/>
            </a:rPr>
            <a:t> </a:t>
          </a:r>
          <a:r>
            <a:rPr lang="en-US" sz="1400" b="0" kern="1200" cap="none" spc="0" noProof="0" dirty="0" err="1">
              <a:ln w="0"/>
              <a:solidFill>
                <a:srgbClr val="ED7D31">
                  <a:lumMod val="50000"/>
                </a:srgbClr>
              </a:solidFill>
              <a:effectLst/>
              <a:latin typeface="Calibri"/>
              <a:ea typeface="+mn-ea"/>
              <a:cs typeface="+mn-cs"/>
            </a:rPr>
            <a:t>su</a:t>
          </a:r>
          <a:r>
            <a:rPr lang="en-US" sz="1400" b="0" kern="1200" cap="none" spc="0" noProof="0" dirty="0">
              <a:ln w="0"/>
              <a:solidFill>
                <a:srgbClr val="ED7D31">
                  <a:lumMod val="50000"/>
                </a:srgbClr>
              </a:solidFill>
              <a:effectLst/>
              <a:latin typeface="Calibri"/>
              <a:ea typeface="+mn-ea"/>
              <a:cs typeface="+mn-cs"/>
            </a:rPr>
            <a:t> </a:t>
          </a:r>
          <a:r>
            <a:rPr lang="en-US" sz="1400" b="0" kern="1200" cap="none" spc="0" noProof="0" dirty="0" err="1">
              <a:ln w="0"/>
              <a:solidFill>
                <a:srgbClr val="ED7D31">
                  <a:lumMod val="50000"/>
                </a:srgbClr>
              </a:solidFill>
              <a:effectLst/>
              <a:latin typeface="Calibri"/>
              <a:ea typeface="+mn-ea"/>
              <a:cs typeface="+mn-cs"/>
            </a:rPr>
            <a:t>modalidad</a:t>
          </a:r>
          <a:r>
            <a:rPr lang="en-US" sz="1400" b="0" kern="1200" cap="none" spc="0" noProof="0" dirty="0">
              <a:ln w="0"/>
              <a:solidFill>
                <a:srgbClr val="ED7D31">
                  <a:lumMod val="50000"/>
                </a:srgbClr>
              </a:solidFill>
              <a:effectLst/>
              <a:latin typeface="Calibri"/>
              <a:ea typeface="+mn-ea"/>
              <a:cs typeface="+mn-cs"/>
            </a:rPr>
            <a:t> de </a:t>
          </a:r>
          <a:r>
            <a:rPr lang="en-US" sz="1400" b="0" kern="1200" cap="none" spc="0" noProof="0" dirty="0" err="1">
              <a:ln w="0"/>
              <a:solidFill>
                <a:srgbClr val="ED7D31">
                  <a:lumMod val="50000"/>
                </a:srgbClr>
              </a:solidFill>
              <a:effectLst/>
              <a:latin typeface="Calibri"/>
              <a:ea typeface="+mn-ea"/>
              <a:cs typeface="+mn-cs"/>
            </a:rPr>
            <a:t>acceso</a:t>
          </a:r>
          <a:endParaRPr lang="en-US" sz="1400" b="0" kern="1200" cap="none" spc="0" noProof="0" dirty="0">
            <a:ln w="0"/>
            <a:solidFill>
              <a:srgbClr val="ED7D31">
                <a:lumMod val="50000"/>
              </a:srgbClr>
            </a:solidFill>
            <a:effectLst/>
            <a:latin typeface="Calibri"/>
            <a:ea typeface="+mn-ea"/>
            <a:cs typeface="+mn-cs"/>
          </a:endParaRP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Tipo de canal sensorial</a:t>
          </a:r>
        </a:p>
        <a:p>
          <a:pPr marL="114300" lvl="1" indent="-114300" algn="l" defTabSz="622300">
            <a:lnSpc>
              <a:spcPct val="100000"/>
            </a:lnSpc>
            <a:spcBef>
              <a:spcPct val="0"/>
            </a:spcBef>
            <a:spcAft>
              <a:spcPts val="0"/>
            </a:spcAft>
            <a:buChar char="•"/>
          </a:pPr>
          <a:r>
            <a:rPr lang="en-US" sz="1400" b="0" kern="1200" cap="none" spc="0" noProof="0" dirty="0">
              <a:ln w="0"/>
              <a:solidFill>
                <a:srgbClr val="ED7D31">
                  <a:lumMod val="50000"/>
                </a:srgbClr>
              </a:solidFill>
              <a:effectLst/>
              <a:latin typeface="Calibri"/>
              <a:ea typeface="+mn-ea"/>
              <a:cs typeface="+mn-cs"/>
            </a:rPr>
            <a:t>Tipo de  </a:t>
          </a:r>
          <a:r>
            <a:rPr lang="en-US" sz="1400" b="0" kern="1200" cap="none" spc="0" noProof="0" dirty="0" err="1">
              <a:ln w="0"/>
              <a:solidFill>
                <a:srgbClr val="ED7D31">
                  <a:lumMod val="50000"/>
                </a:srgbClr>
              </a:solidFill>
              <a:effectLst/>
              <a:latin typeface="Calibri"/>
              <a:ea typeface="+mn-ea"/>
              <a:cs typeface="+mn-cs"/>
            </a:rPr>
            <a:t>tarea</a:t>
          </a:r>
          <a:endParaRPr lang="en-US" sz="1400" b="0" kern="1200" cap="none" spc="0" noProof="0" dirty="0">
            <a:ln w="0"/>
            <a:solidFill>
              <a:srgbClr val="ED7D31">
                <a:lumMod val="50000"/>
              </a:srgbClr>
            </a:solidFill>
            <a:effectLst/>
            <a:latin typeface="Calibri"/>
            <a:ea typeface="+mn-ea"/>
            <a:cs typeface="+mn-cs"/>
          </a:endParaRPr>
        </a:p>
      </dsp:txBody>
      <dsp:txXfrm>
        <a:off x="1084437" y="3078011"/>
        <a:ext cx="3713020" cy="870369"/>
      </dsp:txXfrm>
    </dsp:sp>
    <dsp:sp modelId="{C8EB0141-3A00-4C3D-A050-02BEE6E45C19}">
      <dsp:nvSpPr>
        <dsp:cNvPr id="0" name=""/>
        <dsp:cNvSpPr/>
      </dsp:nvSpPr>
      <dsp:spPr>
        <a:xfrm>
          <a:off x="92452" y="3143386"/>
          <a:ext cx="964907" cy="73962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6B6EDC2-B5F5-469B-BFF4-D1CA1A384FDD}">
      <dsp:nvSpPr>
        <dsp:cNvPr id="0" name=""/>
        <dsp:cNvSpPr/>
      </dsp:nvSpPr>
      <dsp:spPr>
        <a:xfrm>
          <a:off x="0" y="4067911"/>
          <a:ext cx="4824536" cy="924525"/>
        </a:xfrm>
        <a:prstGeom prst="roundRect">
          <a:avLst>
            <a:gd name="adj" fmla="val 10000"/>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ts val="0"/>
            </a:spcAft>
            <a:buNone/>
          </a:pPr>
          <a:r>
            <a:rPr lang="en-US" sz="1400" b="0" kern="1200" cap="none" spc="0" noProof="0" dirty="0" err="1">
              <a:ln w="0"/>
              <a:solidFill>
                <a:srgbClr val="ED7D31">
                  <a:lumMod val="50000"/>
                </a:srgbClr>
              </a:solidFill>
              <a:effectLst/>
              <a:latin typeface="Calibri"/>
              <a:ea typeface="+mn-ea"/>
              <a:cs typeface="+mn-cs"/>
            </a:rPr>
            <a:t>Según</a:t>
          </a:r>
          <a:r>
            <a:rPr lang="en-US" sz="1400" b="0" kern="1200" cap="none" spc="0" noProof="0" dirty="0">
              <a:ln w="0"/>
              <a:solidFill>
                <a:srgbClr val="ED7D31">
                  <a:lumMod val="50000"/>
                </a:srgbClr>
              </a:solidFill>
              <a:effectLst/>
              <a:latin typeface="Calibri"/>
              <a:ea typeface="+mn-ea"/>
              <a:cs typeface="+mn-cs"/>
            </a:rPr>
            <a:t> el </a:t>
          </a:r>
          <a:r>
            <a:rPr lang="en-US" sz="1400" b="0" kern="1200" cap="none" spc="0" noProof="0" dirty="0" err="1">
              <a:ln w="0"/>
              <a:solidFill>
                <a:srgbClr val="ED7D31">
                  <a:lumMod val="50000"/>
                </a:srgbClr>
              </a:solidFill>
              <a:effectLst/>
              <a:latin typeface="Calibri"/>
              <a:ea typeface="+mn-ea"/>
              <a:cs typeface="+mn-cs"/>
            </a:rPr>
            <a:t>tiempo</a:t>
          </a:r>
          <a:r>
            <a:rPr lang="en-US" sz="1400" b="0" kern="1200" cap="none" spc="0" noProof="0" dirty="0">
              <a:ln w="0"/>
              <a:solidFill>
                <a:srgbClr val="ED7D31">
                  <a:lumMod val="50000"/>
                </a:srgbClr>
              </a:solidFill>
              <a:effectLst/>
              <a:latin typeface="Calibri"/>
              <a:ea typeface="+mn-ea"/>
              <a:cs typeface="+mn-cs"/>
            </a:rPr>
            <a:t> de </a:t>
          </a:r>
          <a:r>
            <a:rPr lang="en-US" sz="1400" b="0" kern="1200" cap="none" spc="0" noProof="0" dirty="0" err="1">
              <a:ln w="0"/>
              <a:solidFill>
                <a:srgbClr val="ED7D31">
                  <a:lumMod val="50000"/>
                </a:srgbClr>
              </a:solidFill>
              <a:effectLst/>
              <a:latin typeface="Calibri"/>
              <a:ea typeface="+mn-ea"/>
              <a:cs typeface="+mn-cs"/>
            </a:rPr>
            <a:t>recuperación</a:t>
          </a:r>
          <a:r>
            <a:rPr lang="en-US" sz="1400" b="0" kern="1200" cap="none" spc="0" noProof="0" dirty="0">
              <a:ln w="0"/>
              <a:solidFill>
                <a:srgbClr val="ED7D31">
                  <a:lumMod val="50000"/>
                </a:srgbClr>
              </a:solidFill>
              <a:effectLst/>
              <a:latin typeface="Calibri"/>
              <a:ea typeface="+mn-ea"/>
              <a:cs typeface="+mn-cs"/>
            </a:rPr>
            <a:t> de </a:t>
          </a:r>
          <a:r>
            <a:rPr lang="en-US" sz="1400" b="0" kern="1200" cap="none" spc="0" noProof="0" dirty="0" err="1">
              <a:ln w="0"/>
              <a:solidFill>
                <a:srgbClr val="ED7D31">
                  <a:lumMod val="50000"/>
                </a:srgbClr>
              </a:solidFill>
              <a:effectLst/>
              <a:latin typeface="Calibri"/>
              <a:ea typeface="+mn-ea"/>
              <a:cs typeface="+mn-cs"/>
            </a:rPr>
            <a:t>información</a:t>
          </a:r>
          <a:r>
            <a:rPr lang="en-US" sz="1400" b="0" kern="1200" cap="none" spc="0" noProof="0" dirty="0">
              <a:ln w="0"/>
              <a:solidFill>
                <a:srgbClr val="ED7D31">
                  <a:lumMod val="50000"/>
                </a:srgbClr>
              </a:solidFill>
              <a:effectLst/>
              <a:latin typeface="Calibri"/>
              <a:ea typeface="+mn-ea"/>
              <a:cs typeface="+mn-cs"/>
            </a:rPr>
            <a:t>:</a:t>
          </a:r>
        </a:p>
        <a:p>
          <a:pPr marL="114300" lvl="1" indent="-114300" algn="l" defTabSz="622300">
            <a:lnSpc>
              <a:spcPct val="100000"/>
            </a:lnSpc>
            <a:spcBef>
              <a:spcPct val="0"/>
            </a:spcBef>
            <a:spcAft>
              <a:spcPts val="0"/>
            </a:spcAft>
            <a:buChar char="•"/>
          </a:pPr>
          <a:r>
            <a:rPr lang="en-US" sz="1400" b="0" kern="1200" cap="none" spc="0" noProof="0" dirty="0" err="1">
              <a:ln w="0"/>
              <a:solidFill>
                <a:srgbClr val="ED7D31">
                  <a:lumMod val="50000"/>
                </a:srgbClr>
              </a:solidFill>
              <a:effectLst/>
              <a:latin typeface="Calibri"/>
              <a:ea typeface="+mn-ea"/>
              <a:cs typeface="+mn-cs"/>
            </a:rPr>
            <a:t>Inmediata</a:t>
          </a:r>
          <a:r>
            <a:rPr lang="en-US" sz="1400" b="0" kern="1200" cap="none" spc="0" noProof="0" dirty="0">
              <a:ln w="0"/>
              <a:solidFill>
                <a:srgbClr val="ED7D31">
                  <a:lumMod val="50000"/>
                </a:srgbClr>
              </a:solidFill>
              <a:effectLst/>
              <a:latin typeface="Calibri"/>
              <a:ea typeface="+mn-ea"/>
              <a:cs typeface="+mn-cs"/>
            </a:rPr>
            <a:t> o a </a:t>
          </a:r>
          <a:r>
            <a:rPr lang="en-US" sz="1400" b="0" kern="1200" cap="none" spc="0" noProof="0" dirty="0" err="1">
              <a:ln w="0"/>
              <a:solidFill>
                <a:srgbClr val="ED7D31">
                  <a:lumMod val="50000"/>
                </a:srgbClr>
              </a:solidFill>
              <a:effectLst/>
              <a:latin typeface="Calibri"/>
              <a:ea typeface="+mn-ea"/>
              <a:cs typeface="+mn-cs"/>
            </a:rPr>
            <a:t>corto</a:t>
          </a:r>
          <a:r>
            <a:rPr lang="en-US" sz="1400" b="0" kern="1200" cap="none" spc="0" noProof="0" dirty="0">
              <a:ln w="0"/>
              <a:solidFill>
                <a:srgbClr val="ED7D31">
                  <a:lumMod val="50000"/>
                </a:srgbClr>
              </a:solidFill>
              <a:effectLst/>
              <a:latin typeface="Calibri"/>
              <a:ea typeface="+mn-ea"/>
              <a:cs typeface="+mn-cs"/>
            </a:rPr>
            <a:t> </a:t>
          </a:r>
          <a:r>
            <a:rPr lang="en-US" sz="1400" b="0" kern="1200" cap="none" spc="0" noProof="0" dirty="0" err="1">
              <a:ln w="0"/>
              <a:solidFill>
                <a:srgbClr val="ED7D31">
                  <a:lumMod val="50000"/>
                </a:srgbClr>
              </a:solidFill>
              <a:effectLst/>
              <a:latin typeface="Calibri"/>
              <a:ea typeface="+mn-ea"/>
              <a:cs typeface="+mn-cs"/>
            </a:rPr>
            <a:t>plazo</a:t>
          </a:r>
          <a:endParaRPr lang="en-US" sz="1400" b="0" kern="1200" cap="none" spc="0" noProof="0" dirty="0">
            <a:ln w="0"/>
            <a:solidFill>
              <a:srgbClr val="ED7D31">
                <a:lumMod val="50000"/>
              </a:srgbClr>
            </a:solidFill>
            <a:effectLst/>
            <a:latin typeface="Calibri"/>
            <a:ea typeface="+mn-ea"/>
            <a:cs typeface="+mn-cs"/>
          </a:endParaRPr>
        </a:p>
        <a:p>
          <a:pPr marL="114300" lvl="1" indent="-114300" algn="l" defTabSz="622300">
            <a:lnSpc>
              <a:spcPct val="100000"/>
            </a:lnSpc>
            <a:spcBef>
              <a:spcPct val="0"/>
            </a:spcBef>
            <a:spcAft>
              <a:spcPts val="0"/>
            </a:spcAft>
            <a:buChar char="•"/>
          </a:pPr>
          <a:r>
            <a:rPr lang="en-US" sz="1400" b="0" kern="1200" cap="none" spc="0" noProof="0" dirty="0" err="1">
              <a:ln w="0"/>
              <a:solidFill>
                <a:srgbClr val="ED7D31">
                  <a:lumMod val="50000"/>
                </a:srgbClr>
              </a:solidFill>
              <a:effectLst/>
              <a:latin typeface="Calibri"/>
              <a:ea typeface="+mn-ea"/>
              <a:cs typeface="+mn-cs"/>
            </a:rPr>
            <a:t>Demorada</a:t>
          </a:r>
          <a:r>
            <a:rPr lang="en-US" sz="1400" b="0" kern="1200" cap="none" spc="0" noProof="0" dirty="0">
              <a:ln w="0"/>
              <a:solidFill>
                <a:srgbClr val="ED7D31">
                  <a:lumMod val="50000"/>
                </a:srgbClr>
              </a:solidFill>
              <a:effectLst/>
              <a:latin typeface="Calibri"/>
              <a:ea typeface="+mn-ea"/>
              <a:cs typeface="+mn-cs"/>
            </a:rPr>
            <a:t> o a largo </a:t>
          </a:r>
          <a:r>
            <a:rPr lang="en-US" sz="1400" b="0" kern="1200" cap="none" spc="0" noProof="0" dirty="0" err="1">
              <a:ln w="0"/>
              <a:solidFill>
                <a:srgbClr val="ED7D31">
                  <a:lumMod val="50000"/>
                </a:srgbClr>
              </a:solidFill>
              <a:effectLst/>
              <a:latin typeface="Calibri"/>
              <a:ea typeface="+mn-ea"/>
              <a:cs typeface="+mn-cs"/>
            </a:rPr>
            <a:t>plazo</a:t>
          </a:r>
          <a:endParaRPr lang="en-US" sz="1400" b="0" kern="1200" cap="none" spc="0" noProof="0" dirty="0">
            <a:ln w="0"/>
            <a:solidFill>
              <a:srgbClr val="ED7D31">
                <a:lumMod val="50000"/>
              </a:srgbClr>
            </a:solidFill>
            <a:effectLst/>
            <a:latin typeface="Calibri"/>
            <a:ea typeface="+mn-ea"/>
            <a:cs typeface="+mn-cs"/>
          </a:endParaRPr>
        </a:p>
      </dsp:txBody>
      <dsp:txXfrm>
        <a:off x="1084437" y="4094989"/>
        <a:ext cx="3713020" cy="870369"/>
      </dsp:txXfrm>
    </dsp:sp>
    <dsp:sp modelId="{706B91B6-8166-4C73-A7D4-CB2C90243DFA}">
      <dsp:nvSpPr>
        <dsp:cNvPr id="0" name=""/>
        <dsp:cNvSpPr/>
      </dsp:nvSpPr>
      <dsp:spPr>
        <a:xfrm>
          <a:off x="92452" y="4160364"/>
          <a:ext cx="964907" cy="73962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7E6A4-AA9F-4B7C-9834-A3CC586DAD94}">
      <dsp:nvSpPr>
        <dsp:cNvPr id="0" name=""/>
        <dsp:cNvSpPr/>
      </dsp:nvSpPr>
      <dsp:spPr>
        <a:xfrm>
          <a:off x="1938847" y="132153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Vocabulario</a:t>
          </a:r>
        </a:p>
      </dsp:txBody>
      <dsp:txXfrm>
        <a:off x="2082338" y="1444706"/>
        <a:ext cx="639577" cy="548992"/>
      </dsp:txXfrm>
    </dsp:sp>
    <dsp:sp modelId="{631C42CB-6F89-4BE0-9EED-0B5637D5CC19}">
      <dsp:nvSpPr>
        <dsp:cNvPr id="0" name=""/>
        <dsp:cNvSpPr/>
      </dsp:nvSpPr>
      <dsp:spPr>
        <a:xfrm>
          <a:off x="1961112" y="1677256"/>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BA5CBB4-4332-414D-97C3-570DF8ED7BF6}">
      <dsp:nvSpPr>
        <dsp:cNvPr id="0" name=""/>
        <dsp:cNvSpPr/>
      </dsp:nvSpPr>
      <dsp:spPr>
        <a:xfrm>
          <a:off x="1141881" y="881927"/>
          <a:ext cx="926558" cy="795328"/>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9000" b="-49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34B48370-4164-49C7-8027-4B83A55560F4}">
      <dsp:nvSpPr>
        <dsp:cNvPr id="0" name=""/>
        <dsp:cNvSpPr/>
      </dsp:nvSpPr>
      <dsp:spPr>
        <a:xfrm>
          <a:off x="1776142" y="1571713"/>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BE277FD-BA6F-4D04-9B61-4CAA0030CC62}">
      <dsp:nvSpPr>
        <dsp:cNvPr id="0" name=""/>
        <dsp:cNvSpPr/>
      </dsp:nvSpPr>
      <dsp:spPr>
        <a:xfrm>
          <a:off x="2736384" y="879522"/>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Escritura</a:t>
          </a:r>
        </a:p>
      </dsp:txBody>
      <dsp:txXfrm>
        <a:off x="2879875" y="1002690"/>
        <a:ext cx="639577" cy="548992"/>
      </dsp:txXfrm>
    </dsp:sp>
    <dsp:sp modelId="{1652DF09-FE43-4E2F-A6EF-8F9F1FD97690}">
      <dsp:nvSpPr>
        <dsp:cNvPr id="0" name=""/>
        <dsp:cNvSpPr/>
      </dsp:nvSpPr>
      <dsp:spPr>
        <a:xfrm>
          <a:off x="3374071" y="1567504"/>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AB55C63-DAFC-46CF-8920-38B402FF99BC}">
      <dsp:nvSpPr>
        <dsp:cNvPr id="0" name=""/>
        <dsp:cNvSpPr/>
      </dsp:nvSpPr>
      <dsp:spPr>
        <a:xfrm>
          <a:off x="3533350" y="1320035"/>
          <a:ext cx="926558" cy="79532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83D05E8A-53BB-45FD-929D-C033E4119DA7}">
      <dsp:nvSpPr>
        <dsp:cNvPr id="0" name=""/>
        <dsp:cNvSpPr/>
      </dsp:nvSpPr>
      <dsp:spPr>
        <a:xfrm>
          <a:off x="3555615" y="167394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A076C3-F5CE-49B2-A316-219C3ABCAEBE}">
      <dsp:nvSpPr>
        <dsp:cNvPr id="0" name=""/>
        <dsp:cNvSpPr/>
      </dsp:nvSpPr>
      <dsp:spPr>
        <a:xfrm>
          <a:off x="1938847" y="442317"/>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Lectura</a:t>
          </a:r>
        </a:p>
      </dsp:txBody>
      <dsp:txXfrm>
        <a:off x="2082338" y="565485"/>
        <a:ext cx="639577" cy="548992"/>
      </dsp:txXfrm>
    </dsp:sp>
    <dsp:sp modelId="{9748E6A9-DBD5-46FD-8BD2-6385FCBEAE29}">
      <dsp:nvSpPr>
        <dsp:cNvPr id="0" name=""/>
        <dsp:cNvSpPr/>
      </dsp:nvSpPr>
      <dsp:spPr>
        <a:xfrm>
          <a:off x="2569683" y="453141"/>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703D46-B602-4A45-947D-53DA9B97366F}">
      <dsp:nvSpPr>
        <dsp:cNvPr id="0" name=""/>
        <dsp:cNvSpPr/>
      </dsp:nvSpPr>
      <dsp:spPr>
        <a:xfrm>
          <a:off x="2736384" y="0"/>
          <a:ext cx="926558" cy="79532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5736E56F-825D-4482-AE1B-CB73E13DCFC6}">
      <dsp:nvSpPr>
        <dsp:cNvPr id="0" name=""/>
        <dsp:cNvSpPr/>
      </dsp:nvSpPr>
      <dsp:spPr>
        <a:xfrm>
          <a:off x="2762645" y="35241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EAEC0A8-AED0-40ED-867C-BEEE4B4B2D86}">
      <dsp:nvSpPr>
        <dsp:cNvPr id="0" name=""/>
        <dsp:cNvSpPr/>
      </dsp:nvSpPr>
      <dsp:spPr>
        <a:xfrm>
          <a:off x="3533350" y="440512"/>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Nombramiento</a:t>
          </a:r>
        </a:p>
      </dsp:txBody>
      <dsp:txXfrm>
        <a:off x="3676841" y="563680"/>
        <a:ext cx="639577" cy="548992"/>
      </dsp:txXfrm>
    </dsp:sp>
    <dsp:sp modelId="{8AD7CABD-483F-4504-B947-6FA93C24A802}">
      <dsp:nvSpPr>
        <dsp:cNvPr id="0" name=""/>
        <dsp:cNvSpPr/>
      </dsp:nvSpPr>
      <dsp:spPr>
        <a:xfrm>
          <a:off x="4334883" y="792923"/>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AC13465-27FD-481E-86C1-73B64257E249}">
      <dsp:nvSpPr>
        <dsp:cNvPr id="0" name=""/>
        <dsp:cNvSpPr/>
      </dsp:nvSpPr>
      <dsp:spPr>
        <a:xfrm>
          <a:off x="4330316" y="887641"/>
          <a:ext cx="926558" cy="79532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318CE362-5A3C-49B0-9A05-BBA01B4CE5F9}">
      <dsp:nvSpPr>
        <dsp:cNvPr id="0" name=""/>
        <dsp:cNvSpPr/>
      </dsp:nvSpPr>
      <dsp:spPr>
        <a:xfrm>
          <a:off x="4510718" y="902074"/>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18A34B3-3E49-45DE-AF18-4C05A7EF4D2B}">
      <dsp:nvSpPr>
        <dsp:cNvPr id="0" name=""/>
        <dsp:cNvSpPr/>
      </dsp:nvSpPr>
      <dsp:spPr>
        <a:xfrm>
          <a:off x="4330316" y="8419"/>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Repetición</a:t>
          </a:r>
        </a:p>
      </dsp:txBody>
      <dsp:txXfrm>
        <a:off x="4473807" y="131587"/>
        <a:ext cx="639577" cy="548992"/>
      </dsp:txXfrm>
    </dsp:sp>
    <dsp:sp modelId="{4C9D9E5A-4BC6-471B-9821-6A7D970D6EFE}">
      <dsp:nvSpPr>
        <dsp:cNvPr id="0" name=""/>
        <dsp:cNvSpPr/>
      </dsp:nvSpPr>
      <dsp:spPr>
        <a:xfrm>
          <a:off x="5131850" y="36503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269649A-3974-4711-ADEB-C672297BF30C}">
      <dsp:nvSpPr>
        <dsp:cNvPr id="0" name=""/>
        <dsp:cNvSpPr/>
      </dsp:nvSpPr>
      <dsp:spPr>
        <a:xfrm>
          <a:off x="5127853" y="452239"/>
          <a:ext cx="926558" cy="79532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7000" b="-27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45B26A90-404A-404A-8866-FA7E5B83C9DA}">
      <dsp:nvSpPr>
        <dsp:cNvPr id="0" name=""/>
        <dsp:cNvSpPr/>
      </dsp:nvSpPr>
      <dsp:spPr>
        <a:xfrm>
          <a:off x="5312252" y="46998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DD288E6-3903-4896-9B1D-9F70D9FDDFD1}">
      <dsp:nvSpPr>
        <dsp:cNvPr id="0" name=""/>
        <dsp:cNvSpPr/>
      </dsp:nvSpPr>
      <dsp:spPr>
        <a:xfrm>
          <a:off x="5127853" y="133025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Discriminación</a:t>
          </a:r>
        </a:p>
      </dsp:txBody>
      <dsp:txXfrm>
        <a:off x="5271344" y="1453426"/>
        <a:ext cx="639577" cy="548992"/>
      </dsp:txXfrm>
    </dsp:sp>
    <dsp:sp modelId="{5ACE20D0-C739-4EB4-AF83-5895ABAEBF5A}">
      <dsp:nvSpPr>
        <dsp:cNvPr id="0" name=""/>
        <dsp:cNvSpPr/>
      </dsp:nvSpPr>
      <dsp:spPr>
        <a:xfrm>
          <a:off x="5311110" y="202696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5218E0B-E533-4B55-895C-F678ADF9B7EC}">
      <dsp:nvSpPr>
        <dsp:cNvPr id="0" name=""/>
        <dsp:cNvSpPr/>
      </dsp:nvSpPr>
      <dsp:spPr>
        <a:xfrm>
          <a:off x="4330316" y="1765659"/>
          <a:ext cx="926558" cy="795328"/>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FF6045EC-B9C3-447C-9E01-D242BD4B709A}">
      <dsp:nvSpPr>
        <dsp:cNvPr id="0" name=""/>
        <dsp:cNvSpPr/>
      </dsp:nvSpPr>
      <dsp:spPr>
        <a:xfrm>
          <a:off x="5139271" y="2114762"/>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0023105-323A-4AF8-9956-E13BFAD64668}">
      <dsp:nvSpPr>
        <dsp:cNvPr id="0" name=""/>
        <dsp:cNvSpPr/>
      </dsp:nvSpPr>
      <dsp:spPr>
        <a:xfrm>
          <a:off x="2735813" y="1760848"/>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Fluidez</a:t>
          </a:r>
        </a:p>
      </dsp:txBody>
      <dsp:txXfrm>
        <a:off x="2879304" y="1884016"/>
        <a:ext cx="639577" cy="548992"/>
      </dsp:txXfrm>
    </dsp:sp>
    <dsp:sp modelId="{6FD8A586-0281-4B6C-8EDC-847E19288409}">
      <dsp:nvSpPr>
        <dsp:cNvPr id="0" name=""/>
        <dsp:cNvSpPr/>
      </dsp:nvSpPr>
      <dsp:spPr>
        <a:xfrm>
          <a:off x="2762074" y="211325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425E24C-CC6A-4D7C-9503-B031AB698E31}">
      <dsp:nvSpPr>
        <dsp:cNvPr id="0" name=""/>
        <dsp:cNvSpPr/>
      </dsp:nvSpPr>
      <dsp:spPr>
        <a:xfrm>
          <a:off x="1938276" y="2202865"/>
          <a:ext cx="926558" cy="795328"/>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E4398C9C-BC76-4A20-998C-0DCE133CBDF4}">
      <dsp:nvSpPr>
        <dsp:cNvPr id="0" name=""/>
        <dsp:cNvSpPr/>
      </dsp:nvSpPr>
      <dsp:spPr>
        <a:xfrm>
          <a:off x="2569112" y="2213990"/>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4AB0831-1A65-4D35-B7FD-5A038D3C6AF7}">
      <dsp:nvSpPr>
        <dsp:cNvPr id="0" name=""/>
        <dsp:cNvSpPr/>
      </dsp:nvSpPr>
      <dsp:spPr>
        <a:xfrm>
          <a:off x="5920823" y="1775883"/>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Comprensión</a:t>
          </a:r>
        </a:p>
      </dsp:txBody>
      <dsp:txXfrm>
        <a:off x="6064314" y="1899051"/>
        <a:ext cx="639577" cy="548992"/>
      </dsp:txXfrm>
    </dsp:sp>
    <dsp:sp modelId="{35041288-4AF7-48DD-B957-20C315F2575B}">
      <dsp:nvSpPr>
        <dsp:cNvPr id="0" name=""/>
        <dsp:cNvSpPr/>
      </dsp:nvSpPr>
      <dsp:spPr>
        <a:xfrm>
          <a:off x="6104651" y="2472585"/>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995597D-4FC3-47AA-95CF-E3C54C95D40B}">
      <dsp:nvSpPr>
        <dsp:cNvPr id="0" name=""/>
        <dsp:cNvSpPr/>
      </dsp:nvSpPr>
      <dsp:spPr>
        <a:xfrm>
          <a:off x="5123857" y="2211585"/>
          <a:ext cx="926558" cy="795328"/>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31000" b="-31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6BE5BA5B-CE5B-4719-A691-3888D6ED7869}">
      <dsp:nvSpPr>
        <dsp:cNvPr id="0" name=""/>
        <dsp:cNvSpPr/>
      </dsp:nvSpPr>
      <dsp:spPr>
        <a:xfrm>
          <a:off x="5932812" y="2560687"/>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7A8E068-339C-49E1-80F6-975EE3214318}">
      <dsp:nvSpPr>
        <dsp:cNvPr id="0" name=""/>
        <dsp:cNvSpPr/>
      </dsp:nvSpPr>
      <dsp:spPr>
        <a:xfrm>
          <a:off x="5924249" y="17139"/>
          <a:ext cx="926558" cy="795328"/>
        </a:xfrm>
        <a:prstGeom prst="hexagon">
          <a:avLst>
            <a:gd name="adj" fmla="val 25000"/>
            <a:gd name="vf" fmla="val 115470"/>
          </a:avLst>
        </a:prstGeom>
        <a:solidFill>
          <a:srgbClr val="5B9BD5">
            <a:hueOff val="0"/>
            <a:satOff val="0"/>
            <a:lumOff val="0"/>
            <a:alphaOff val="0"/>
          </a:srgb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5B9BD5">
                  <a:lumMod val="50000"/>
                </a:srgbClr>
              </a:solidFill>
              <a:effectLst>
                <a:outerShdw blurRad="38100" dist="19050" dir="2700000" algn="tl" rotWithShape="0">
                  <a:sysClr val="windowText" lastClr="000000">
                    <a:alpha val="40000"/>
                  </a:sysClr>
                </a:outerShdw>
              </a:effectLst>
              <a:latin typeface="Calibri"/>
              <a:ea typeface="+mn-ea"/>
              <a:cs typeface="+mn-cs"/>
            </a:rPr>
            <a:t>Expresión</a:t>
          </a:r>
        </a:p>
      </dsp:txBody>
      <dsp:txXfrm>
        <a:off x="6067740" y="140307"/>
        <a:ext cx="639577" cy="548992"/>
      </dsp:txXfrm>
    </dsp:sp>
    <dsp:sp modelId="{C387FF6F-DB8E-4234-B823-BDDE1F198B08}">
      <dsp:nvSpPr>
        <dsp:cNvPr id="0" name=""/>
        <dsp:cNvSpPr/>
      </dsp:nvSpPr>
      <dsp:spPr>
        <a:xfrm>
          <a:off x="6565361" y="716547"/>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658ACA1-BEDC-44D5-8961-B6E737E8F020}">
      <dsp:nvSpPr>
        <dsp:cNvPr id="0" name=""/>
        <dsp:cNvSpPr/>
      </dsp:nvSpPr>
      <dsp:spPr>
        <a:xfrm>
          <a:off x="5924249" y="895158"/>
          <a:ext cx="926558" cy="795328"/>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3000" b="-3000"/>
          </a:stretch>
        </a:blipFill>
        <a:ln w="6350" cap="flat" cmpd="sng" algn="ctr">
          <a:solidFill>
            <a:srgbClr val="5B9BD5">
              <a:hueOff val="0"/>
              <a:satOff val="0"/>
              <a:lumOff val="0"/>
              <a:alphaOff val="0"/>
            </a:srgb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sp>
    <dsp:sp modelId="{0B0BF927-23A0-4E52-BD78-BA91041CF197}">
      <dsp:nvSpPr>
        <dsp:cNvPr id="0" name=""/>
        <dsp:cNvSpPr/>
      </dsp:nvSpPr>
      <dsp:spPr>
        <a:xfrm>
          <a:off x="6565361" y="899969"/>
          <a:ext cx="107898" cy="93214"/>
        </a:xfrm>
        <a:prstGeom prst="hexagon">
          <a:avLst>
            <a:gd name="adj" fmla="val 25000"/>
            <a:gd name="vf" fmla="val 115470"/>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49146-D330-4292-B22E-E0075261E89C}">
      <dsp:nvSpPr>
        <dsp:cNvPr id="0" name=""/>
        <dsp:cNvSpPr/>
      </dsp:nvSpPr>
      <dsp:spPr>
        <a:xfrm rot="5400000">
          <a:off x="710214" y="504998"/>
          <a:ext cx="784951" cy="94995"/>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248534-018F-4E7F-B666-C2B9B6173ED5}">
      <dsp:nvSpPr>
        <dsp:cNvPr id="0" name=""/>
        <dsp:cNvSpPr/>
      </dsp:nvSpPr>
      <dsp:spPr>
        <a:xfrm>
          <a:off x="876004" y="292"/>
          <a:ext cx="1079995" cy="633304"/>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Percepción del tiempo</a:t>
          </a:r>
        </a:p>
      </dsp:txBody>
      <dsp:txXfrm>
        <a:off x="894553" y="18841"/>
        <a:ext cx="1042897" cy="596206"/>
      </dsp:txXfrm>
    </dsp:sp>
    <dsp:sp modelId="{FAD57C57-63FA-429A-8B1B-4996C6686DB8}">
      <dsp:nvSpPr>
        <dsp:cNvPr id="0" name=""/>
        <dsp:cNvSpPr/>
      </dsp:nvSpPr>
      <dsp:spPr>
        <a:xfrm rot="5400000">
          <a:off x="710214" y="1296629"/>
          <a:ext cx="784951" cy="94995"/>
        </a:xfrm>
        <a:prstGeom prst="rect">
          <a:avLst/>
        </a:prstGeom>
        <a:gradFill rotWithShape="0">
          <a:gsLst>
            <a:gs pos="0">
              <a:srgbClr val="FFC000">
                <a:hueOff val="1485099"/>
                <a:satOff val="-6853"/>
                <a:lumOff val="252"/>
                <a:alphaOff val="0"/>
                <a:satMod val="103000"/>
                <a:lumMod val="102000"/>
                <a:tint val="94000"/>
              </a:srgbClr>
            </a:gs>
            <a:gs pos="50000">
              <a:srgbClr val="FFC000">
                <a:hueOff val="1485099"/>
                <a:satOff val="-6853"/>
                <a:lumOff val="252"/>
                <a:alphaOff val="0"/>
                <a:satMod val="110000"/>
                <a:lumMod val="100000"/>
                <a:shade val="100000"/>
              </a:srgbClr>
            </a:gs>
            <a:gs pos="100000">
              <a:srgbClr val="FFC000">
                <a:hueOff val="1485099"/>
                <a:satOff val="-6853"/>
                <a:lumOff val="25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AF26CE0-7321-4993-BED3-5994F4351FCD}">
      <dsp:nvSpPr>
        <dsp:cNvPr id="0" name=""/>
        <dsp:cNvSpPr/>
      </dsp:nvSpPr>
      <dsp:spPr>
        <a:xfrm>
          <a:off x="876004" y="791923"/>
          <a:ext cx="1079995" cy="633304"/>
        </a:xfrm>
        <a:prstGeom prst="roundRect">
          <a:avLst>
            <a:gd name="adj" fmla="val 10000"/>
          </a:avLst>
        </a:prstGeom>
        <a:gradFill rotWithShape="0">
          <a:gsLst>
            <a:gs pos="0">
              <a:srgbClr val="FFC000">
                <a:hueOff val="1299462"/>
                <a:satOff val="-5996"/>
                <a:lumOff val="221"/>
                <a:alphaOff val="0"/>
                <a:satMod val="103000"/>
                <a:lumMod val="102000"/>
                <a:tint val="94000"/>
              </a:srgbClr>
            </a:gs>
            <a:gs pos="50000">
              <a:srgbClr val="FFC000">
                <a:hueOff val="1299462"/>
                <a:satOff val="-5996"/>
                <a:lumOff val="221"/>
                <a:alphaOff val="0"/>
                <a:satMod val="110000"/>
                <a:lumMod val="100000"/>
                <a:shade val="100000"/>
              </a:srgbClr>
            </a:gs>
            <a:gs pos="100000">
              <a:srgbClr val="FFC000">
                <a:hueOff val="1299462"/>
                <a:satOff val="-5996"/>
                <a:lumOff val="22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Inhibición</a:t>
          </a:r>
        </a:p>
      </dsp:txBody>
      <dsp:txXfrm>
        <a:off x="894553" y="810472"/>
        <a:ext cx="1042897" cy="596206"/>
      </dsp:txXfrm>
    </dsp:sp>
    <dsp:sp modelId="{B5F0E25E-C3E9-4DF3-A6E2-687C208E53A2}">
      <dsp:nvSpPr>
        <dsp:cNvPr id="0" name=""/>
        <dsp:cNvSpPr/>
      </dsp:nvSpPr>
      <dsp:spPr>
        <a:xfrm>
          <a:off x="1106107" y="1692444"/>
          <a:ext cx="1421478" cy="94995"/>
        </a:xfrm>
        <a:prstGeom prst="rect">
          <a:avLst/>
        </a:prstGeom>
        <a:gradFill rotWithShape="0">
          <a:gsLst>
            <a:gs pos="0">
              <a:srgbClr val="FFC000">
                <a:hueOff val="2970198"/>
                <a:satOff val="-13705"/>
                <a:lumOff val="504"/>
                <a:alphaOff val="0"/>
                <a:satMod val="103000"/>
                <a:lumMod val="102000"/>
                <a:tint val="94000"/>
              </a:srgbClr>
            </a:gs>
            <a:gs pos="50000">
              <a:srgbClr val="FFC000">
                <a:hueOff val="2970198"/>
                <a:satOff val="-13705"/>
                <a:lumOff val="504"/>
                <a:alphaOff val="0"/>
                <a:satMod val="110000"/>
                <a:lumMod val="100000"/>
                <a:shade val="100000"/>
              </a:srgbClr>
            </a:gs>
            <a:gs pos="100000">
              <a:srgbClr val="FFC000">
                <a:hueOff val="2970198"/>
                <a:satOff val="-13705"/>
                <a:lumOff val="50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CC3B7D-DA57-4B20-A420-F091ECF1121A}">
      <dsp:nvSpPr>
        <dsp:cNvPr id="0" name=""/>
        <dsp:cNvSpPr/>
      </dsp:nvSpPr>
      <dsp:spPr>
        <a:xfrm>
          <a:off x="876004" y="1583554"/>
          <a:ext cx="1079995" cy="633304"/>
        </a:xfrm>
        <a:prstGeom prst="roundRect">
          <a:avLst>
            <a:gd name="adj" fmla="val 10000"/>
          </a:avLst>
        </a:prstGeom>
        <a:gradFill rotWithShape="0">
          <a:gsLst>
            <a:gs pos="0">
              <a:srgbClr val="FFC000">
                <a:hueOff val="2598923"/>
                <a:satOff val="-11992"/>
                <a:lumOff val="441"/>
                <a:alphaOff val="0"/>
                <a:satMod val="103000"/>
                <a:lumMod val="102000"/>
                <a:tint val="94000"/>
              </a:srgbClr>
            </a:gs>
            <a:gs pos="50000">
              <a:srgbClr val="FFC000">
                <a:hueOff val="2598923"/>
                <a:satOff val="-11992"/>
                <a:lumOff val="441"/>
                <a:alphaOff val="0"/>
                <a:satMod val="110000"/>
                <a:lumMod val="100000"/>
                <a:shade val="100000"/>
              </a:srgbClr>
            </a:gs>
            <a:gs pos="100000">
              <a:srgbClr val="FFC000">
                <a:hueOff val="2598923"/>
                <a:satOff val="-11992"/>
                <a:lumOff val="4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Ejecución dual</a:t>
          </a:r>
        </a:p>
      </dsp:txBody>
      <dsp:txXfrm>
        <a:off x="894553" y="1602103"/>
        <a:ext cx="1042897" cy="596206"/>
      </dsp:txXfrm>
    </dsp:sp>
    <dsp:sp modelId="{4DBA3D07-4C62-4B51-9D91-77DE0B5E9FDE}">
      <dsp:nvSpPr>
        <dsp:cNvPr id="0" name=""/>
        <dsp:cNvSpPr/>
      </dsp:nvSpPr>
      <dsp:spPr>
        <a:xfrm rot="16200000">
          <a:off x="2138527" y="1296629"/>
          <a:ext cx="784951" cy="94995"/>
        </a:xfrm>
        <a:prstGeom prst="rect">
          <a:avLst/>
        </a:prstGeom>
        <a:gradFill rotWithShape="0">
          <a:gsLst>
            <a:gs pos="0">
              <a:srgbClr val="FFC000">
                <a:hueOff val="4455297"/>
                <a:satOff val="-20558"/>
                <a:lumOff val="756"/>
                <a:alphaOff val="0"/>
                <a:satMod val="103000"/>
                <a:lumMod val="102000"/>
                <a:tint val="94000"/>
              </a:srgbClr>
            </a:gs>
            <a:gs pos="50000">
              <a:srgbClr val="FFC000">
                <a:hueOff val="4455297"/>
                <a:satOff val="-20558"/>
                <a:lumOff val="756"/>
                <a:alphaOff val="0"/>
                <a:satMod val="110000"/>
                <a:lumMod val="100000"/>
                <a:shade val="100000"/>
              </a:srgbClr>
            </a:gs>
            <a:gs pos="100000">
              <a:srgbClr val="FFC000">
                <a:hueOff val="4455297"/>
                <a:satOff val="-20558"/>
                <a:lumOff val="75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51EA087-6131-4849-97AD-796EECBC013D}">
      <dsp:nvSpPr>
        <dsp:cNvPr id="0" name=""/>
        <dsp:cNvSpPr/>
      </dsp:nvSpPr>
      <dsp:spPr>
        <a:xfrm>
          <a:off x="2304318" y="1583554"/>
          <a:ext cx="1079995" cy="633304"/>
        </a:xfrm>
        <a:prstGeom prst="roundRect">
          <a:avLst>
            <a:gd name="adj" fmla="val 10000"/>
          </a:avLst>
        </a:prstGeom>
        <a:gradFill rotWithShape="0">
          <a:gsLst>
            <a:gs pos="0">
              <a:srgbClr val="FFC000">
                <a:hueOff val="3898385"/>
                <a:satOff val="-17988"/>
                <a:lumOff val="662"/>
                <a:alphaOff val="0"/>
                <a:satMod val="103000"/>
                <a:lumMod val="102000"/>
                <a:tint val="94000"/>
              </a:srgbClr>
            </a:gs>
            <a:gs pos="50000">
              <a:srgbClr val="FFC000">
                <a:hueOff val="3898385"/>
                <a:satOff val="-17988"/>
                <a:lumOff val="662"/>
                <a:alphaOff val="0"/>
                <a:satMod val="110000"/>
                <a:lumMod val="100000"/>
                <a:shade val="100000"/>
              </a:srgbClr>
            </a:gs>
            <a:gs pos="100000">
              <a:srgbClr val="FFC000">
                <a:hueOff val="3898385"/>
                <a:satOff val="-17988"/>
                <a:lumOff val="66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Multitarea</a:t>
          </a:r>
        </a:p>
      </dsp:txBody>
      <dsp:txXfrm>
        <a:off x="2322867" y="1602103"/>
        <a:ext cx="1042897" cy="596206"/>
      </dsp:txXfrm>
    </dsp:sp>
    <dsp:sp modelId="{77D27482-3951-491D-A532-1FC3DEE57C57}">
      <dsp:nvSpPr>
        <dsp:cNvPr id="0" name=""/>
        <dsp:cNvSpPr/>
      </dsp:nvSpPr>
      <dsp:spPr>
        <a:xfrm rot="16200000">
          <a:off x="2138527" y="504998"/>
          <a:ext cx="784951" cy="94995"/>
        </a:xfrm>
        <a:prstGeom prst="rect">
          <a:avLst/>
        </a:prstGeom>
        <a:gradFill rotWithShape="0">
          <a:gsLst>
            <a:gs pos="0">
              <a:srgbClr val="FFC000">
                <a:hueOff val="5940396"/>
                <a:satOff val="-27410"/>
                <a:lumOff val="1009"/>
                <a:alphaOff val="0"/>
                <a:satMod val="103000"/>
                <a:lumMod val="102000"/>
                <a:tint val="94000"/>
              </a:srgbClr>
            </a:gs>
            <a:gs pos="50000">
              <a:srgbClr val="FFC000">
                <a:hueOff val="5940396"/>
                <a:satOff val="-27410"/>
                <a:lumOff val="1009"/>
                <a:alphaOff val="0"/>
                <a:satMod val="110000"/>
                <a:lumMod val="100000"/>
                <a:shade val="100000"/>
              </a:srgbClr>
            </a:gs>
            <a:gs pos="100000">
              <a:srgbClr val="FFC000">
                <a:hueOff val="5940396"/>
                <a:satOff val="-27410"/>
                <a:lumOff val="1009"/>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947AA8-5892-44A1-B8EB-B78B07858666}">
      <dsp:nvSpPr>
        <dsp:cNvPr id="0" name=""/>
        <dsp:cNvSpPr/>
      </dsp:nvSpPr>
      <dsp:spPr>
        <a:xfrm>
          <a:off x="2304318" y="791923"/>
          <a:ext cx="1079995" cy="633304"/>
        </a:xfrm>
        <a:prstGeom prst="roundRect">
          <a:avLst>
            <a:gd name="adj" fmla="val 10000"/>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Planificación</a:t>
          </a:r>
        </a:p>
      </dsp:txBody>
      <dsp:txXfrm>
        <a:off x="2322867" y="810472"/>
        <a:ext cx="1042897" cy="596206"/>
      </dsp:txXfrm>
    </dsp:sp>
    <dsp:sp modelId="{FA7E5644-315F-4790-BB2E-A870D635CA36}">
      <dsp:nvSpPr>
        <dsp:cNvPr id="0" name=""/>
        <dsp:cNvSpPr/>
      </dsp:nvSpPr>
      <dsp:spPr>
        <a:xfrm>
          <a:off x="2534420" y="109182"/>
          <a:ext cx="1421478" cy="94995"/>
        </a:xfrm>
        <a:prstGeom prst="rect">
          <a:avLst/>
        </a:prstGeom>
        <a:gradFill rotWithShape="0">
          <a:gsLst>
            <a:gs pos="0">
              <a:srgbClr val="FFC000">
                <a:hueOff val="7425494"/>
                <a:satOff val="-34263"/>
                <a:lumOff val="1261"/>
                <a:alphaOff val="0"/>
                <a:satMod val="103000"/>
                <a:lumMod val="102000"/>
                <a:tint val="94000"/>
              </a:srgbClr>
            </a:gs>
            <a:gs pos="50000">
              <a:srgbClr val="FFC000">
                <a:hueOff val="7425494"/>
                <a:satOff val="-34263"/>
                <a:lumOff val="1261"/>
                <a:alphaOff val="0"/>
                <a:satMod val="110000"/>
                <a:lumMod val="100000"/>
                <a:shade val="100000"/>
              </a:srgbClr>
            </a:gs>
            <a:gs pos="100000">
              <a:srgbClr val="FFC000">
                <a:hueOff val="7425494"/>
                <a:satOff val="-34263"/>
                <a:lumOff val="126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156C57-0D7A-4E75-9925-4B07A896B95F}">
      <dsp:nvSpPr>
        <dsp:cNvPr id="0" name=""/>
        <dsp:cNvSpPr/>
      </dsp:nvSpPr>
      <dsp:spPr>
        <a:xfrm>
          <a:off x="2304318" y="292"/>
          <a:ext cx="1079995" cy="633304"/>
        </a:xfrm>
        <a:prstGeom prst="roundRect">
          <a:avLst>
            <a:gd name="adj" fmla="val 10000"/>
          </a:avLst>
        </a:prstGeom>
        <a:gradFill rotWithShape="0">
          <a:gsLst>
            <a:gs pos="0">
              <a:srgbClr val="FFC000">
                <a:hueOff val="6497308"/>
                <a:satOff val="-29980"/>
                <a:lumOff val="1103"/>
                <a:alphaOff val="0"/>
                <a:satMod val="103000"/>
                <a:lumMod val="102000"/>
                <a:tint val="94000"/>
              </a:srgbClr>
            </a:gs>
            <a:gs pos="50000">
              <a:srgbClr val="FFC000">
                <a:hueOff val="6497308"/>
                <a:satOff val="-29980"/>
                <a:lumOff val="1103"/>
                <a:alphaOff val="0"/>
                <a:satMod val="110000"/>
                <a:lumMod val="100000"/>
                <a:shade val="100000"/>
              </a:srgbClr>
            </a:gs>
            <a:gs pos="100000">
              <a:srgbClr val="FFC000">
                <a:hueOff val="6497308"/>
                <a:satOff val="-29980"/>
                <a:lumOff val="110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Razonamiento</a:t>
          </a:r>
        </a:p>
      </dsp:txBody>
      <dsp:txXfrm>
        <a:off x="2322867" y="18841"/>
        <a:ext cx="1042897" cy="596206"/>
      </dsp:txXfrm>
    </dsp:sp>
    <dsp:sp modelId="{C181058D-C865-422D-807F-0F82067DBFF1}">
      <dsp:nvSpPr>
        <dsp:cNvPr id="0" name=""/>
        <dsp:cNvSpPr/>
      </dsp:nvSpPr>
      <dsp:spPr>
        <a:xfrm rot="5400000">
          <a:off x="3566841" y="504998"/>
          <a:ext cx="784951" cy="94995"/>
        </a:xfrm>
        <a:prstGeom prst="rect">
          <a:avLst/>
        </a:prstGeom>
        <a:gradFill rotWithShape="0">
          <a:gsLst>
            <a:gs pos="0">
              <a:srgbClr val="FFC000">
                <a:hueOff val="8910593"/>
                <a:satOff val="-41115"/>
                <a:lumOff val="1513"/>
                <a:alphaOff val="0"/>
                <a:satMod val="103000"/>
                <a:lumMod val="102000"/>
                <a:tint val="94000"/>
              </a:srgbClr>
            </a:gs>
            <a:gs pos="50000">
              <a:srgbClr val="FFC000">
                <a:hueOff val="8910593"/>
                <a:satOff val="-41115"/>
                <a:lumOff val="1513"/>
                <a:alphaOff val="0"/>
                <a:satMod val="110000"/>
                <a:lumMod val="100000"/>
                <a:shade val="100000"/>
              </a:srgbClr>
            </a:gs>
            <a:gs pos="100000">
              <a:srgbClr val="FFC000">
                <a:hueOff val="8910593"/>
                <a:satOff val="-41115"/>
                <a:lumOff val="151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BB8367-BA29-4D92-AB59-0EA83113AB97}">
      <dsp:nvSpPr>
        <dsp:cNvPr id="0" name=""/>
        <dsp:cNvSpPr/>
      </dsp:nvSpPr>
      <dsp:spPr>
        <a:xfrm>
          <a:off x="3732631" y="292"/>
          <a:ext cx="1079995" cy="633304"/>
        </a:xfrm>
        <a:prstGeom prst="roundRect">
          <a:avLst>
            <a:gd name="adj" fmla="val 10000"/>
          </a:avLst>
        </a:prstGeom>
        <a:gradFill rotWithShape="0">
          <a:gsLst>
            <a:gs pos="0">
              <a:srgbClr val="FFC000">
                <a:hueOff val="7796769"/>
                <a:satOff val="-35976"/>
                <a:lumOff val="1324"/>
                <a:alphaOff val="0"/>
                <a:satMod val="103000"/>
                <a:lumMod val="102000"/>
                <a:tint val="94000"/>
              </a:srgbClr>
            </a:gs>
            <a:gs pos="50000">
              <a:srgbClr val="FFC000">
                <a:hueOff val="7796769"/>
                <a:satOff val="-35976"/>
                <a:lumOff val="1324"/>
                <a:alphaOff val="0"/>
                <a:satMod val="110000"/>
                <a:lumMod val="100000"/>
                <a:shade val="100000"/>
              </a:srgbClr>
            </a:gs>
            <a:gs pos="100000">
              <a:srgbClr val="FFC000">
                <a:hueOff val="7796769"/>
                <a:satOff val="-35976"/>
                <a:lumOff val="13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Toma de decisiones</a:t>
          </a:r>
        </a:p>
      </dsp:txBody>
      <dsp:txXfrm>
        <a:off x="3751180" y="18841"/>
        <a:ext cx="1042897" cy="596206"/>
      </dsp:txXfrm>
    </dsp:sp>
    <dsp:sp modelId="{C5CF5554-6832-4B38-A1BD-BB3C0179672D}">
      <dsp:nvSpPr>
        <dsp:cNvPr id="0" name=""/>
        <dsp:cNvSpPr/>
      </dsp:nvSpPr>
      <dsp:spPr>
        <a:xfrm rot="5400000">
          <a:off x="3566841" y="1296629"/>
          <a:ext cx="784951" cy="94995"/>
        </a:xfrm>
        <a:prstGeom prst="rect">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BE8993-9698-4AA6-A1CF-0F693E46A2F7}">
      <dsp:nvSpPr>
        <dsp:cNvPr id="0" name=""/>
        <dsp:cNvSpPr/>
      </dsp:nvSpPr>
      <dsp:spPr>
        <a:xfrm>
          <a:off x="3732631" y="791923"/>
          <a:ext cx="1079995" cy="633304"/>
        </a:xfrm>
        <a:prstGeom prst="roundRect">
          <a:avLst>
            <a:gd name="adj" fmla="val 10000"/>
          </a:avLst>
        </a:prstGeom>
        <a:gradFill rotWithShape="0">
          <a:gsLst>
            <a:gs pos="0">
              <a:srgbClr val="FFC000">
                <a:hueOff val="9096231"/>
                <a:satOff val="-41972"/>
                <a:lumOff val="1544"/>
                <a:alphaOff val="0"/>
                <a:satMod val="103000"/>
                <a:lumMod val="102000"/>
                <a:tint val="94000"/>
              </a:srgbClr>
            </a:gs>
            <a:gs pos="50000">
              <a:srgbClr val="FFC000">
                <a:hueOff val="9096231"/>
                <a:satOff val="-41972"/>
                <a:lumOff val="1544"/>
                <a:alphaOff val="0"/>
                <a:satMod val="110000"/>
                <a:lumMod val="100000"/>
                <a:shade val="100000"/>
              </a:srgbClr>
            </a:gs>
            <a:gs pos="100000">
              <a:srgbClr val="FFC000">
                <a:hueOff val="9096231"/>
                <a:satOff val="-41972"/>
                <a:lumOff val="154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Flexibilidad cognitiva</a:t>
          </a:r>
        </a:p>
      </dsp:txBody>
      <dsp:txXfrm>
        <a:off x="3751180" y="810472"/>
        <a:ext cx="1042897" cy="596206"/>
      </dsp:txXfrm>
    </dsp:sp>
    <dsp:sp modelId="{5C7A4D39-77DB-44B1-B6E9-42240E78A142}">
      <dsp:nvSpPr>
        <dsp:cNvPr id="0" name=""/>
        <dsp:cNvSpPr/>
      </dsp:nvSpPr>
      <dsp:spPr>
        <a:xfrm>
          <a:off x="3732631" y="1583554"/>
          <a:ext cx="1079995" cy="633304"/>
        </a:xfrm>
        <a:prstGeom prst="roundRect">
          <a:avLst>
            <a:gd name="adj" fmla="val 10000"/>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622300">
            <a:lnSpc>
              <a:spcPct val="90000"/>
            </a:lnSpc>
            <a:spcBef>
              <a:spcPct val="0"/>
            </a:spcBef>
            <a:spcAft>
              <a:spcPct val="35000"/>
            </a:spcAft>
            <a:buNone/>
          </a:pPr>
          <a:r>
            <a:rPr lang="es-ES" sz="1400" b="1" kern="1200" cap="none" spc="0" dirty="0">
              <a:ln/>
              <a:solidFill>
                <a:srgbClr val="5B9BD5">
                  <a:lumMod val="50000"/>
                </a:srgbClr>
              </a:solidFill>
              <a:effectLst/>
              <a:latin typeface="Calibri"/>
              <a:ea typeface="+mn-ea"/>
              <a:cs typeface="+mn-cs"/>
            </a:rPr>
            <a:t>Memoria de trabajo</a:t>
          </a:r>
        </a:p>
      </dsp:txBody>
      <dsp:txXfrm>
        <a:off x="3751180" y="1602103"/>
        <a:ext cx="1042897" cy="59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A63D7-B8AA-40C6-A8DD-8DACCB7E3275}">
      <dsp:nvSpPr>
        <dsp:cNvPr id="0" name=""/>
        <dsp:cNvSpPr/>
      </dsp:nvSpPr>
      <dsp:spPr>
        <a:xfrm>
          <a:off x="270830" y="1052"/>
          <a:ext cx="1270857" cy="875620"/>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A09E53-021F-40C7-BBD8-32AA31FE87DC}">
      <dsp:nvSpPr>
        <dsp:cNvPr id="0" name=""/>
        <dsp:cNvSpPr/>
      </dsp:nvSpPr>
      <dsp:spPr>
        <a:xfrm>
          <a:off x="270830"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Percepción social</a:t>
          </a:r>
        </a:p>
      </dsp:txBody>
      <dsp:txXfrm>
        <a:off x="270830" y="876673"/>
        <a:ext cx="1270857" cy="471488"/>
      </dsp:txXfrm>
    </dsp:sp>
    <dsp:sp modelId="{C2803B82-3E50-45BB-ADFC-52FCF3983AD0}">
      <dsp:nvSpPr>
        <dsp:cNvPr id="0" name=""/>
        <dsp:cNvSpPr/>
      </dsp:nvSpPr>
      <dsp:spPr>
        <a:xfrm>
          <a:off x="1668827" y="1052"/>
          <a:ext cx="1270857" cy="875620"/>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730D62-A256-430A-B0C0-9317ACEF2E26}">
      <dsp:nvSpPr>
        <dsp:cNvPr id="0" name=""/>
        <dsp:cNvSpPr/>
      </dsp:nvSpPr>
      <dsp:spPr>
        <a:xfrm>
          <a:off x="1668827"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Metacognición</a:t>
          </a:r>
        </a:p>
      </dsp:txBody>
      <dsp:txXfrm>
        <a:off x="1668827" y="876673"/>
        <a:ext cx="1270857" cy="471488"/>
      </dsp:txXfrm>
    </dsp:sp>
    <dsp:sp modelId="{3CBC1302-0BD7-432D-AA40-19E95D6EBEB5}">
      <dsp:nvSpPr>
        <dsp:cNvPr id="0" name=""/>
        <dsp:cNvSpPr/>
      </dsp:nvSpPr>
      <dsp:spPr>
        <a:xfrm>
          <a:off x="3066823" y="1052"/>
          <a:ext cx="1270857" cy="87562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5AE986-523C-449D-875E-6D220238049F}">
      <dsp:nvSpPr>
        <dsp:cNvPr id="0" name=""/>
        <dsp:cNvSpPr/>
      </dsp:nvSpPr>
      <dsp:spPr>
        <a:xfrm>
          <a:off x="3066823" y="876673"/>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Teoría e la mente</a:t>
          </a:r>
        </a:p>
      </dsp:txBody>
      <dsp:txXfrm>
        <a:off x="3066823" y="876673"/>
        <a:ext cx="1270857" cy="471488"/>
      </dsp:txXfrm>
    </dsp:sp>
    <dsp:sp modelId="{9E2DD045-1C81-4774-8374-3FADC0B45591}">
      <dsp:nvSpPr>
        <dsp:cNvPr id="0" name=""/>
        <dsp:cNvSpPr/>
      </dsp:nvSpPr>
      <dsp:spPr>
        <a:xfrm>
          <a:off x="969829" y="1475246"/>
          <a:ext cx="1270857" cy="875620"/>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CBE838-710D-4A2A-B5CC-4BFF857FEB28}">
      <dsp:nvSpPr>
        <dsp:cNvPr id="0" name=""/>
        <dsp:cNvSpPr/>
      </dsp:nvSpPr>
      <dsp:spPr>
        <a:xfrm>
          <a:off x="969829" y="2350867"/>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Procesamiento emocional</a:t>
          </a:r>
        </a:p>
      </dsp:txBody>
      <dsp:txXfrm>
        <a:off x="969829" y="2350867"/>
        <a:ext cx="1270857" cy="471488"/>
      </dsp:txXfrm>
    </dsp:sp>
    <dsp:sp modelId="{1D1C28DC-B581-42CE-B88D-0D7E3245A25D}">
      <dsp:nvSpPr>
        <dsp:cNvPr id="0" name=""/>
        <dsp:cNvSpPr/>
      </dsp:nvSpPr>
      <dsp:spPr>
        <a:xfrm>
          <a:off x="2367825" y="1475246"/>
          <a:ext cx="1270857" cy="875620"/>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25FF4-6767-44A5-995F-8FEE511F5326}">
      <dsp:nvSpPr>
        <dsp:cNvPr id="0" name=""/>
        <dsp:cNvSpPr/>
      </dsp:nvSpPr>
      <dsp:spPr>
        <a:xfrm>
          <a:off x="2367825" y="2350867"/>
          <a:ext cx="1270857" cy="471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s-ES" sz="1400" b="0" kern="1200" cap="none" spc="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Calibri"/>
              <a:ea typeface="+mn-ea"/>
              <a:cs typeface="+mn-cs"/>
            </a:rPr>
            <a:t>Estilo atributivo</a:t>
          </a:r>
        </a:p>
      </dsp:txBody>
      <dsp:txXfrm>
        <a:off x="2367825" y="2350867"/>
        <a:ext cx="1270857" cy="4714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5A92-E1FC-44E8-98A7-FA11054AC4A4}">
      <dsp:nvSpPr>
        <dsp:cNvPr id="0" name=""/>
        <dsp:cNvSpPr/>
      </dsp:nvSpPr>
      <dsp:spPr>
        <a:xfrm rot="10800000">
          <a:off x="2180033" y="501"/>
          <a:ext cx="4824834" cy="576707"/>
        </a:xfrm>
        <a:prstGeom prst="homePlat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E7E6E6">
                  <a:lumMod val="25000"/>
                </a:srgbClr>
              </a:solidFill>
              <a:effectLst/>
              <a:latin typeface="Calibri"/>
              <a:ea typeface="+mn-ea"/>
              <a:cs typeface="+mn-cs"/>
            </a:rPr>
            <a:t>Nuestra creencia sobre el papel de nuestro compañero.</a:t>
          </a:r>
        </a:p>
      </dsp:txBody>
      <dsp:txXfrm rot="10800000">
        <a:off x="2324210" y="501"/>
        <a:ext cx="4680657" cy="576707"/>
      </dsp:txXfrm>
    </dsp:sp>
    <dsp:sp modelId="{74140D76-365A-447A-B155-FFBCFA3178CF}">
      <dsp:nvSpPr>
        <dsp:cNvPr id="0" name=""/>
        <dsp:cNvSpPr/>
      </dsp:nvSpPr>
      <dsp:spPr>
        <a:xfrm>
          <a:off x="1963676" y="501"/>
          <a:ext cx="576707" cy="5767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344D2E6F-885D-4FDD-BFE1-10F2F9A3A7A1}">
      <dsp:nvSpPr>
        <dsp:cNvPr id="0" name=""/>
        <dsp:cNvSpPr/>
      </dsp:nvSpPr>
      <dsp:spPr>
        <a:xfrm rot="10800000">
          <a:off x="2180033" y="721386"/>
          <a:ext cx="4824834" cy="576707"/>
        </a:xfrm>
        <a:prstGeom prst="homePlat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E7E6E6">
                  <a:lumMod val="25000"/>
                </a:srgbClr>
              </a:solidFill>
              <a:effectLst/>
              <a:latin typeface="Calibri"/>
              <a:ea typeface="+mn-ea"/>
              <a:cs typeface="+mn-cs"/>
            </a:rPr>
            <a:t>Nuestra creencia acerca de cómo nuestro </a:t>
          </a:r>
        </a:p>
        <a:p>
          <a:pPr marL="0" lvl="0" indent="0" algn="ctr" defTabSz="622300">
            <a:lnSpc>
              <a:spcPct val="90000"/>
            </a:lnSpc>
            <a:spcBef>
              <a:spcPct val="0"/>
            </a:spcBef>
            <a:spcAft>
              <a:spcPct val="35000"/>
            </a:spcAft>
            <a:buNone/>
          </a:pPr>
          <a:r>
            <a:rPr lang="es-ES" sz="1400" b="0" kern="1200" cap="none" spc="0" dirty="0">
              <a:ln w="0"/>
              <a:solidFill>
                <a:srgbClr val="E7E6E6">
                  <a:lumMod val="25000"/>
                </a:srgbClr>
              </a:solidFill>
              <a:effectLst/>
              <a:latin typeface="Calibri"/>
              <a:ea typeface="+mn-ea"/>
              <a:cs typeface="+mn-cs"/>
            </a:rPr>
            <a:t>compañero ve su papel.</a:t>
          </a:r>
        </a:p>
      </dsp:txBody>
      <dsp:txXfrm rot="10800000">
        <a:off x="2324210" y="721386"/>
        <a:ext cx="4680657" cy="576707"/>
      </dsp:txXfrm>
    </dsp:sp>
    <dsp:sp modelId="{73A15F97-A5F2-4451-9C35-4159372CDD5B}">
      <dsp:nvSpPr>
        <dsp:cNvPr id="0" name=""/>
        <dsp:cNvSpPr/>
      </dsp:nvSpPr>
      <dsp:spPr>
        <a:xfrm>
          <a:off x="1963676" y="721386"/>
          <a:ext cx="576707" cy="5767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672E9611-5175-4B8A-9F42-2B8EAF51AD6A}">
      <dsp:nvSpPr>
        <dsp:cNvPr id="0" name=""/>
        <dsp:cNvSpPr/>
      </dsp:nvSpPr>
      <dsp:spPr>
        <a:xfrm rot="10800000">
          <a:off x="2180033" y="1442271"/>
          <a:ext cx="4824834" cy="576707"/>
        </a:xfrm>
        <a:prstGeom prst="homePlat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E7E6E6">
                  <a:lumMod val="25000"/>
                </a:srgbClr>
              </a:solidFill>
              <a:effectLst/>
              <a:latin typeface="Calibri"/>
              <a:ea typeface="+mn-ea"/>
              <a:cs typeface="+mn-cs"/>
            </a:rPr>
            <a:t>Nuestra creencia acerca de cómo nuestro compañero cree que vemos nuestro papel.</a:t>
          </a:r>
        </a:p>
      </dsp:txBody>
      <dsp:txXfrm rot="10800000">
        <a:off x="2324210" y="1442271"/>
        <a:ext cx="4680657" cy="576707"/>
      </dsp:txXfrm>
    </dsp:sp>
    <dsp:sp modelId="{A7C1C771-E359-4565-A1C7-C5135CC49A07}">
      <dsp:nvSpPr>
        <dsp:cNvPr id="0" name=""/>
        <dsp:cNvSpPr/>
      </dsp:nvSpPr>
      <dsp:spPr>
        <a:xfrm>
          <a:off x="1963676" y="1442271"/>
          <a:ext cx="576707" cy="57670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 modelId="{CCEA0381-E1A0-43C6-81F3-99A22A9E1D7F}">
      <dsp:nvSpPr>
        <dsp:cNvPr id="0" name=""/>
        <dsp:cNvSpPr/>
      </dsp:nvSpPr>
      <dsp:spPr>
        <a:xfrm rot="10800000">
          <a:off x="2180033" y="2163156"/>
          <a:ext cx="4824834" cy="576707"/>
        </a:xfrm>
        <a:prstGeom prst="homePlat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312"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b="0" kern="1200" cap="none" spc="0" dirty="0">
              <a:ln w="0"/>
              <a:solidFill>
                <a:srgbClr val="E7E6E6">
                  <a:lumMod val="25000"/>
                </a:srgbClr>
              </a:solidFill>
              <a:effectLst/>
              <a:latin typeface="Calibri"/>
              <a:ea typeface="+mn-ea"/>
              <a:cs typeface="+mn-cs"/>
            </a:rPr>
            <a:t>Nuestra creencia acerca de cómo nuestro compañero cree que lo vemos.</a:t>
          </a:r>
        </a:p>
      </dsp:txBody>
      <dsp:txXfrm rot="10800000">
        <a:off x="2324210" y="2163156"/>
        <a:ext cx="4680657" cy="576707"/>
      </dsp:txXfrm>
    </dsp:sp>
    <dsp:sp modelId="{6E09A7C4-4ABF-4CD2-AD0C-4C6DFE77C7DB}">
      <dsp:nvSpPr>
        <dsp:cNvPr id="0" name=""/>
        <dsp:cNvSpPr/>
      </dsp:nvSpPr>
      <dsp:spPr>
        <a:xfrm>
          <a:off x="1963676" y="2163156"/>
          <a:ext cx="576707" cy="57670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extLst>
      <p:ext uri="{BB962C8B-B14F-4D97-AF65-F5344CB8AC3E}">
        <p14:creationId xmlns:p14="http://schemas.microsoft.com/office/powerpoint/2010/main" val="238149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extLst>
      <p:ext uri="{BB962C8B-B14F-4D97-AF65-F5344CB8AC3E}">
        <p14:creationId xmlns:p14="http://schemas.microsoft.com/office/powerpoint/2010/main" val="168933397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8548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disfunción de la gnosis se conoce como agnosia.</a:t>
            </a:r>
          </a:p>
          <a:p>
            <a:pPr eaLnBrk="1" hangingPunct="1"/>
            <a:r>
              <a:rPr lang="es-ES" altLang="pl-PL" dirty="0"/>
              <a:t>A pesar de que estos trastornos rara vez se ven de forma aislada, hay muchos nombres específicos para cada disfunción del canal sensorial en particular o algunas de sus combinaciones.</a:t>
            </a:r>
          </a:p>
          <a:p>
            <a:pPr eaLnBrk="1" hangingPunct="1"/>
            <a:r>
              <a:rPr lang="es-ES" altLang="pl-PL" dirty="0"/>
              <a:t>Una agnosia visual, la forma más común del trastorno, puede ser la incapacidad de encontrar la rasuradora en el fregadero a pesar de las capacidades de escaneo adecuadas (la rasuradora solo se puede ubicar con el tacto), también, al encontrarse con los rostros de personas conocidas como la familia. miembros o amigos cercanos, un paciente con prosopagnosia no puede identificar a esas personas, ni siquiera reconocer que están familiarizadas; una agnosia visuoespacial puede ser el mal cálculo de la distancia mientras se alcanza una copa que da como resultado un punto final inapropiado (la mano termina a varias pulgadas de la copa) o las dificultades para orientar una camisa hacia el cuerpo; una agnosia táctil puede ser la dificultad con los sujetadores de ropa a pesar de la función motora intacta o la incapacidad de reconocer objetos que están en los bolsillos a menos que también se use la visión; también, la persona con una agnosia </a:t>
            </a:r>
            <a:r>
              <a:rPr lang="es-ES" altLang="pl-PL" dirty="0" err="1"/>
              <a:t>aperceptiva</a:t>
            </a:r>
            <a:r>
              <a:rPr lang="es-ES" altLang="pl-PL" dirty="0"/>
              <a:t>, que es una falla al construir una representación interna de un objeto, encuentra coloración difícil en los objetos individuales dibujados de manera superpuesta, o copiando dibujos, pero no puede identificar los objetos en cuestión.</a:t>
            </a:r>
          </a:p>
          <a:p>
            <a:pPr eaLnBrk="1" hangingPunct="1"/>
            <a:endParaRPr lang="es-ES" altLang="pl-PL" dirty="0"/>
          </a:p>
          <a:p>
            <a:pPr eaLnBrk="1" hangingPunct="1"/>
            <a:r>
              <a:rPr lang="es-ES" altLang="pl-PL" dirty="0"/>
              <a:t>El tratamiento de la agnosia generalmente se enfoca en enseñar al paciente a usar las otras modalidades sensoriales intactas. Por ejemplo, en agnosia táctil, al paciente se le enseña a usar los sentidos visuales, olfativos y auditivos para reconocer objetos.</a:t>
            </a:r>
          </a:p>
          <a:p>
            <a:pPr eaLnBrk="1" hangingPunct="1"/>
            <a:endParaRPr lang="es-ES" altLang="pl-PL" dirty="0"/>
          </a:p>
          <a:p>
            <a:pPr eaLnBrk="1" hangingPunct="1"/>
            <a:r>
              <a:rPr lang="es-ES" altLang="pl-PL" dirty="0"/>
              <a:t>Más importante aún, el tratamiento de la agnosia debe enfocarse en enseñar la conciencia de los déficits y las consecuencias de los impedimentos, porque algunos de los pacientes con déficits de orden inferior o "</a:t>
            </a:r>
            <a:r>
              <a:rPr lang="es-ES" altLang="pl-PL" dirty="0" err="1"/>
              <a:t>pseudoagnosias</a:t>
            </a:r>
            <a:r>
              <a:rPr lang="es-ES" altLang="pl-PL" dirty="0"/>
              <a:t>" pueden subestimar las consecuencias del déficit.</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9030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disfunción de la gnosis se conoce como agnosia.</a:t>
            </a:r>
          </a:p>
          <a:p>
            <a:pPr eaLnBrk="1" hangingPunct="1"/>
            <a:r>
              <a:rPr lang="es-ES" altLang="pl-PL" dirty="0"/>
              <a:t>A pesar de que estos trastornos rara vez se ven de forma aislada, hay muchos nombres específicos para cada disfunción del canal sensorial en particular o algunas de sus combinaciones.</a:t>
            </a:r>
          </a:p>
          <a:p>
            <a:pPr eaLnBrk="1" hangingPunct="1"/>
            <a:r>
              <a:rPr lang="es-ES" altLang="pl-PL" dirty="0"/>
              <a:t>Una agnosia visual, la forma más común del trastorno, puede ser la incapacidad de encontrar la rasuradora en el fregadero a pesar de las capacidades de escaneo adecuadas (la rasuradora solo se puede ubicar con el tacto), también, al encontrarse con los rostros de personas conocidas como la familia. miembros o amigos cercanos, un paciente con prosopagnosia no puede identificar a esas personas, ni siquiera reconocer que están familiarizadas; una agnosia visuoespacial puede ser el mal cálculo de la distancia mientras se alcanza una copa que da como resultado un punto final inapropiado (la mano termina a varias pulgadas de la copa) o las dificultades para orientar una camisa hacia el cuerpo; una agnosia táctil puede ser la dificultad con los sujetadores de ropa a pesar de la función motora intacta o la incapacidad de reconocer objetos que están en los bolsillos a menos que también se use la visión; también, la persona con una agnosia </a:t>
            </a:r>
            <a:r>
              <a:rPr lang="es-ES" altLang="pl-PL" dirty="0" err="1"/>
              <a:t>aperceptiva</a:t>
            </a:r>
            <a:r>
              <a:rPr lang="es-ES" altLang="pl-PL" dirty="0"/>
              <a:t>, que es una falla al construir una representación interna de un objeto, encuentra coloración difícil en los objetos individuales dibujados de manera superpuesta, o copiando dibujos, pero no puede identificar los objetos en cuestión.</a:t>
            </a:r>
          </a:p>
          <a:p>
            <a:pPr eaLnBrk="1" hangingPunct="1"/>
            <a:endParaRPr lang="es-ES" altLang="pl-PL" dirty="0"/>
          </a:p>
          <a:p>
            <a:pPr eaLnBrk="1" hangingPunct="1"/>
            <a:r>
              <a:rPr lang="es-ES" altLang="pl-PL" dirty="0"/>
              <a:t>El tratamiento de la agnosia generalmente se enfoca en enseñar al paciente a usar las otras modalidades sensoriales intactas. Por ejemplo, en agnosia táctil, al paciente se le enseña a usar los sentidos visuales, olfativos y auditivos para reconocer objetos.</a:t>
            </a:r>
          </a:p>
          <a:p>
            <a:pPr eaLnBrk="1" hangingPunct="1"/>
            <a:endParaRPr lang="es-ES" altLang="pl-PL" dirty="0"/>
          </a:p>
          <a:p>
            <a:pPr eaLnBrk="1" hangingPunct="1"/>
            <a:r>
              <a:rPr lang="es-ES" altLang="pl-PL" dirty="0"/>
              <a:t>Más importante aún, el tratamiento de la agnosia debe enfocarse en enseñar la conciencia de los déficits y las consecuencias de los impedimentos, porque algunos de los pacientes con déficits de orden inferior o "</a:t>
            </a:r>
            <a:r>
              <a:rPr lang="es-ES" altLang="pl-PL" dirty="0" err="1"/>
              <a:t>pseudoagnosias</a:t>
            </a:r>
            <a:r>
              <a:rPr lang="es-ES" altLang="pl-PL" dirty="0"/>
              <a:t>" pueden subestimar las consecuencias del déficit.</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888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Es la capacidad adquirida para ejecutar voluntariamente movimientos organizados, simples o complejos, para realizar una tarea, manipular objetos o lograr un objetivo específico (caminar, vestirse, comer, sonreír, hablar). Hay varios tipos de praxis (Figura):</a:t>
            </a:r>
          </a:p>
          <a:p>
            <a:pPr eaLnBrk="1" hangingPunct="1"/>
            <a:r>
              <a:rPr lang="es-ES" altLang="pl-PL" dirty="0"/>
              <a:t>. Praxis </a:t>
            </a:r>
            <a:r>
              <a:rPr lang="es-ES" altLang="pl-PL" dirty="0" err="1"/>
              <a:t>ideomotora</a:t>
            </a:r>
            <a:r>
              <a:rPr lang="es-ES" altLang="pl-PL" dirty="0"/>
              <a:t>: es la capacidad de realizar un simple movimiento o gesto intencionalmente. Dentro de esto, hay otra llamada Praxis Facial, es decir, la capacidad de realizar movimientos o gestos voluntariamente con varias partes de la cara (labios, lengua, ojos, cejas, mejillas, etc.).</a:t>
            </a:r>
          </a:p>
          <a:p>
            <a:pPr eaLnBrk="1" hangingPunct="1"/>
            <a:r>
              <a:rPr lang="es-ES" altLang="pl-PL" dirty="0"/>
              <a:t>. Praxis de ideación: es la capacidad de manipular objetos a través de una secuencia de gestos, lo que implica el conocimiento de la función del objeto, la acción y el orden en serie de los actos que conducen a la acción.</a:t>
            </a:r>
          </a:p>
          <a:p>
            <a:pPr eaLnBrk="1" hangingPunct="1"/>
            <a:r>
              <a:rPr lang="es-ES" altLang="pl-PL" dirty="0"/>
              <a:t>. Praxis </a:t>
            </a:r>
            <a:r>
              <a:rPr lang="es-ES" altLang="pl-PL" dirty="0" err="1"/>
              <a:t>visuoconstructiva</a:t>
            </a:r>
            <a:r>
              <a:rPr lang="es-ES" altLang="pl-PL" dirty="0"/>
              <a:t>: es la capacidad de planificar y realizar los movimientos necesarios para organizar una serie de elementos en el espacio para formar un dibujo o crear una figura final.</a:t>
            </a:r>
          </a:p>
          <a:p>
            <a:pPr eaLnBrk="1" hangingPunct="1"/>
            <a:endParaRPr lang="es-ES" altLang="pl-PL" dirty="0"/>
          </a:p>
          <a:p>
            <a:pPr eaLnBrk="1" hangingPunct="1"/>
            <a:r>
              <a:rPr lang="es-ES" altLang="pl-PL" dirty="0"/>
              <a:t>En la praxis ideológica y </a:t>
            </a:r>
            <a:r>
              <a:rPr lang="es-ES" altLang="pl-PL" dirty="0" err="1"/>
              <a:t>visuoconstructiva</a:t>
            </a:r>
            <a:r>
              <a:rPr lang="es-ES" altLang="pl-PL" dirty="0"/>
              <a:t>, además de las habilidades motoras en sí, se requiere el uso de otros procesos cognitivos complejos como la planificación y la representación motora de la acción, que son esenciales para el desempeño de tareas motoras como la fuerza, la velocidad, precisión o coordinación</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251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incapacidad para realizar un acto experto previamente aprendido que no se explica por debilidad, falta de coordinación, demencia o pérdida sensorial, se conoce como apraxia; cuando los déficits en el movimiento experto no están completos, se llama dispraxia.</a:t>
            </a:r>
          </a:p>
          <a:p>
            <a:pPr eaLnBrk="1" hangingPunct="1"/>
            <a:endParaRPr lang="es-ES" altLang="pl-PL" dirty="0"/>
          </a:p>
          <a:p>
            <a:pPr eaLnBrk="1" hangingPunct="1"/>
            <a:r>
              <a:rPr lang="es-ES" altLang="pl-PL" dirty="0"/>
              <a:t>Los pacientes con apraxia pueden perder la capacidad de manipular herramientas de uso común, o la capacidad de realizar algo más complejo, como coser o tejer. En el tipo más común, la apraxia </a:t>
            </a:r>
            <a:r>
              <a:rPr lang="es-ES" altLang="pl-PL" dirty="0" err="1"/>
              <a:t>ideomotora</a:t>
            </a:r>
            <a:r>
              <a:rPr lang="es-ES" altLang="pl-PL" dirty="0"/>
              <a:t>, los pacientes no pueden demostrar movimientos hábiles a través de la pantomima o no pueden realizar tareas motoras únicas, como peinarse o decir adiós. Estos pacientes cometen diferentes errores, como la configuración incorrecta de los dedos, el momento incorrecto o el movimiento de las articulaciones incorrectas. Por ejemplo, cuando se le pide que demuestre cómo usar un par de tijeras, el sujeto puede extender los dedos índice y medio y juntarlos como si jugara piedra, papel o tijera. En la apraxia de disociación, la pantomima de una acción para ordenar se ve afectada, pero el sujeto aún puede imitar al examinador y usar el objeto deseado. En la apraxia conceptual, los pacientes no pueden asociar un uso con una herramienta en particular. En la apraxia ideológica, el paciente no puede secuenciar una serie de acciones como encender un fósforo y luego apagarlo o realizar tareas de varios niveles, como seguir la secuencia de pasos adecuada para cepillarse los dientes.</a:t>
            </a:r>
          </a:p>
          <a:p>
            <a:pPr eaLnBrk="1" hangingPunct="1"/>
            <a:r>
              <a:rPr lang="es-ES" altLang="pl-PL" dirty="0"/>
              <a:t>Algunas dispraxias son dispraxia de apósito (dificultad para vestirse y ponerse la ropa en orden), dispraxia </a:t>
            </a:r>
            <a:r>
              <a:rPr lang="es-ES" altLang="pl-PL" dirty="0" err="1"/>
              <a:t>oromotora</a:t>
            </a:r>
            <a:r>
              <a:rPr lang="es-ES" altLang="pl-PL" dirty="0"/>
              <a:t> (dificultad para hablar) y dispraxia de construcción (dificultad con las relaciones espaciales). En general, un paciente con apraxia puede tener algunas de las siguientes características: problemas de coordinación que incluyen, dificultad para caminar, torpeza o problemas para saltar, saltar, tirar y atrapar una pelota, o andar en bicicleta; confusión sobre qué mano usar para las tareas; incapacidad para sostener un bolígrafo o lápiz correctamente; sensibilidad al tacto; mala memoria a corto plazo; problemas con la lectura y la escritura; pobre sentido de dirección; problemas del habla; fobias o comportamiento obsesivo; e impaciencia.</a:t>
            </a:r>
          </a:p>
          <a:p>
            <a:pPr eaLnBrk="1" hangingPunct="1"/>
            <a:endParaRPr lang="es-ES" altLang="pl-PL" dirty="0"/>
          </a:p>
          <a:p>
            <a:pPr eaLnBrk="1" hangingPunct="1"/>
            <a:r>
              <a:rPr lang="es-ES" altLang="pl-PL" dirty="0"/>
              <a:t>En general, el tratamiento para personas con apraxia incluye terapia física, cognitiva y ocupacional. Si la apraxia es un síntoma de otro trastorno, el trastorno subyacente debe tratarse.</a:t>
            </a:r>
          </a:p>
          <a:p>
            <a:pPr eaLnBrk="1" hangingPunct="1"/>
            <a:r>
              <a:rPr lang="es-ES" altLang="pl-PL" dirty="0"/>
              <a:t>Para promover la independencia y la seguridad de los pacientes con apraxia, la intervención debe realizarse en el contexto de los hogares de los pacientes, que proporcionan un entorno natural de vida cotidiana.</a:t>
            </a:r>
          </a:p>
          <a:p>
            <a:pPr eaLnBrk="1" hangingPunct="1"/>
            <a:r>
              <a:rPr lang="es-ES" altLang="pl-PL" dirty="0"/>
              <a:t>La intervención de terapia ocupacional debe basarse en un programa combinado de rehabilitación funcional centrado en técnicas restaurativas y compensatorias.</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192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incapacidad para realizar un acto experto previamente aprendido que no se explica por debilidad, falta de coordinación, demencia o pérdida sensorial, se conoce como apraxia; cuando los déficits en el movimiento experto no están completos, se llama dispraxia.</a:t>
            </a:r>
          </a:p>
          <a:p>
            <a:pPr eaLnBrk="1" hangingPunct="1"/>
            <a:endParaRPr lang="es-ES" altLang="pl-PL" dirty="0"/>
          </a:p>
          <a:p>
            <a:pPr eaLnBrk="1" hangingPunct="1"/>
            <a:r>
              <a:rPr lang="es-ES" altLang="pl-PL" dirty="0"/>
              <a:t>Los pacientes con apraxia pueden perder la capacidad de manipular herramientas de uso común, o la capacidad de realizar algo más complejo, como coser o tejer. En el tipo más común, la apraxia </a:t>
            </a:r>
            <a:r>
              <a:rPr lang="es-ES" altLang="pl-PL" dirty="0" err="1"/>
              <a:t>ideomotora</a:t>
            </a:r>
            <a:r>
              <a:rPr lang="es-ES" altLang="pl-PL" dirty="0"/>
              <a:t>, los pacientes no pueden demostrar movimientos hábiles a través de la pantomima o no pueden realizar tareas motoras únicas, como peinarse o decir adiós. Estos pacientes cometen diferentes errores, como la configuración incorrecta de los dedos, el momento incorrecto o el movimiento de las articulaciones incorrectas. Por ejemplo, cuando se le pide que demuestre cómo usar un par de tijeras, el sujeto puede extender los dedos índice y medio y juntarlos como si jugara piedra, papel o tijera. En la apraxia de disociación, la pantomima de una acción para ordenar se ve afectada, pero el sujeto aún puede imitar al examinador y usar el objeto deseado. En la apraxia conceptual, los pacientes no pueden asociar un uso con una herramienta en particular. En la apraxia ideológica, el paciente no puede secuenciar una serie de acciones como encender un fósforo y luego apagarlo o realizar tareas de varios niveles, como seguir la secuencia de pasos adecuada para cepillarse los dientes.</a:t>
            </a:r>
          </a:p>
          <a:p>
            <a:pPr eaLnBrk="1" hangingPunct="1"/>
            <a:r>
              <a:rPr lang="es-ES" altLang="pl-PL" dirty="0"/>
              <a:t>Algunas dispraxias son dispraxia de apósito (dificultad para vestirse y ponerse la ropa en orden), dispraxia </a:t>
            </a:r>
            <a:r>
              <a:rPr lang="es-ES" altLang="pl-PL" dirty="0" err="1"/>
              <a:t>oromotora</a:t>
            </a:r>
            <a:r>
              <a:rPr lang="es-ES" altLang="pl-PL" dirty="0"/>
              <a:t> (dificultad para hablar) y dispraxia de construcción (dificultad con las relaciones espaciales). En general, un paciente con apraxia puede tener algunas de las siguientes características: problemas de coordinación que incluyen, dificultad para caminar, torpeza o problemas para saltar, saltar, tirar y atrapar una pelota, o andar en bicicleta; confusión sobre qué mano usar para las tareas; incapacidad para sostener un bolígrafo o lápiz correctamente; sensibilidad al tacto; mala memoria a corto plazo; problemas con la lectura y la escritura; pobre sentido de dirección; problemas del habla; fobias o comportamiento obsesivo; e impaciencia.</a:t>
            </a:r>
          </a:p>
          <a:p>
            <a:pPr eaLnBrk="1" hangingPunct="1"/>
            <a:endParaRPr lang="es-ES" altLang="pl-PL" dirty="0"/>
          </a:p>
          <a:p>
            <a:pPr eaLnBrk="1" hangingPunct="1"/>
            <a:r>
              <a:rPr lang="es-ES" altLang="pl-PL" dirty="0"/>
              <a:t>En general, el tratamiento para personas con apraxia incluye terapia física, cognitiva y ocupacional. Si la apraxia es un síntoma de otro trastorno, el trastorno subyacente debe tratarse.</a:t>
            </a:r>
          </a:p>
          <a:p>
            <a:pPr eaLnBrk="1" hangingPunct="1"/>
            <a:r>
              <a:rPr lang="es-ES" altLang="pl-PL" dirty="0"/>
              <a:t>Para promover la independencia y la seguridad de los pacientes con apraxia, la intervención debe realizarse en el contexto de los hogares de los pacientes, que proporcionan un entorno natural de vida cotidiana.</a:t>
            </a:r>
          </a:p>
          <a:p>
            <a:pPr eaLnBrk="1" hangingPunct="1"/>
            <a:r>
              <a:rPr lang="es-ES" altLang="pl-PL" dirty="0"/>
              <a:t>La intervención de terapia ocupacional debe basarse en un programa combinado de rehabilitación funcional centrado en técnicas restaurativas y compensatorias.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3509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atención se define como el estado de observación y alerta que permite conocer lo que sucede en el entorno. Es una capacidad o proceso mediante el cual se generan y dirigen recursos mentales específicos sobre los aspectos más relevantes del entorno o las acciones más apropiadas, manteniendo el estado apropiado de activación para lograr un objetivo o propósito. Para llevar a cabo este proceso, es necesario centrarse en estímulos específicos, ignorando otros menores.</a:t>
            </a:r>
          </a:p>
          <a:p>
            <a:pPr eaLnBrk="1" hangingPunct="1"/>
            <a:r>
              <a:rPr lang="es-ES" altLang="pl-PL" dirty="0"/>
              <a:t>Se considera como una "</a:t>
            </a:r>
            <a:r>
              <a:rPr lang="es-ES" altLang="pl-PL" dirty="0" err="1"/>
              <a:t>metafunción</a:t>
            </a:r>
            <a:r>
              <a:rPr lang="es-ES" altLang="pl-PL" dirty="0"/>
              <a:t>" cognitiva, ya que es indispensable para el funcionamiento cognitivo general de los individuos. Es responsable de seleccionar y filtrar la información que será procesada por otras funciones cognitivas complejas como la memoria.</a:t>
            </a:r>
          </a:p>
          <a:p>
            <a:pPr eaLnBrk="1" hangingPunct="1"/>
            <a:r>
              <a:rPr lang="es-ES" altLang="pl-PL" dirty="0"/>
              <a:t>La mayoría de los sistemas cognitivos pueden funcionar de manera más o menos independiente, pero ninguno podría hacerlo sin "atención".</a:t>
            </a:r>
          </a:p>
          <a:p>
            <a:pPr eaLnBrk="1" hangingPunct="1"/>
            <a:r>
              <a:rPr lang="es-ES" altLang="pl-PL" dirty="0"/>
              <a:t>Específicamente, la atención está involucrada en los procesos de selección, distribución y mantenimiento de la actividad cognitiva en general. Es difícil separar la atención de la concentración o del seguimiento mental, ya que es un conjunto de procesos multidimensionales que involucran varios dominios cognitivos, variedad de componentes y múltiples niveles jerárquicos. Los tipos más estudiados tradicionalmente son (Figura):</a:t>
            </a:r>
          </a:p>
          <a:p>
            <a:pPr eaLnBrk="1" hangingPunct="1"/>
            <a:r>
              <a:rPr lang="es-ES" altLang="pl-PL" dirty="0"/>
              <a:t>. Atención enfocada o sostenida o "Vigilancia": es la capacidad de mantener continuamente el foco de atención en una tarea o evento durante un cierto período de tiempo.</a:t>
            </a:r>
          </a:p>
          <a:p>
            <a:pPr eaLnBrk="1" hangingPunct="1"/>
            <a:r>
              <a:rPr lang="es-ES" altLang="pl-PL" dirty="0"/>
              <a:t>. Atención selectiva: es la capacidad de dirigir la atención y enfocarse en una tarea o evento sin permitir que otros estímulos, externos o internos, interrumpan la tarea.</a:t>
            </a:r>
          </a:p>
          <a:p>
            <a:pPr eaLnBrk="1" hangingPunct="1"/>
            <a:r>
              <a:rPr lang="es-ES" altLang="pl-PL" dirty="0"/>
              <a:t>. Atención alterna o dividida: es la capacidad de cambiar el foco de atención de una tarea o evento a otro, de manera fluida.</a:t>
            </a:r>
          </a:p>
          <a:p>
            <a:pPr eaLnBrk="1" hangingPunct="1"/>
            <a:r>
              <a:rPr lang="es-ES" altLang="pl-PL" dirty="0"/>
              <a:t>. Atención compleja: esta capacidad incluye tanto la atención simple como la velocidad del procesamiento de la información.</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05504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capacidad de realizar tareas que requieren atención afecta diversas actividades de la vida diaria. Por ejemplo, al leer un artículo en el periódico, la capacidad de concentrarse en la actividad de lectura durante un período lo suficientemente largo como para leer el artículo completo depende en gran medida de una atención sostenida. Además, la capacidad de conducir un automóvil de un punto a otro evitando golpear otros automóviles u objetos requiere un alto nivel de atención sostenida, selectiva y alterna. El ser humano utiliza su atención para completar acciones y pensamientos planificados y secuenciados, como seguir una receta, leer un mapa, organizar un evento social, interactuar socialmente o escribir un informe.</a:t>
            </a:r>
          </a:p>
          <a:p>
            <a:pPr eaLnBrk="1" hangingPunct="1"/>
            <a:endParaRPr lang="es-ES" altLang="pl-PL" dirty="0"/>
          </a:p>
          <a:p>
            <a:pPr eaLnBrk="1" hangingPunct="1"/>
            <a:r>
              <a:rPr lang="es-ES" altLang="pl-PL" dirty="0"/>
              <a:t>Hay varios factores que afectan la capacidad de un individuo para mantener su atención: la naturaleza de la tarea, fatiga, estrés, personalidad, etc. Por lo tanto, la falta de atención o falta de atención puede interferir directamente en la mayoría de las actividades de la vida diaria. Sin embargo, especialmente, la falta de atención tiene un efecto importante y negativo en el aprendizaje.</a:t>
            </a:r>
          </a:p>
          <a:p>
            <a:pPr eaLnBrk="1" hangingPunct="1"/>
            <a:endParaRPr lang="es-ES" altLang="pl-PL" dirty="0"/>
          </a:p>
          <a:p>
            <a:pPr eaLnBrk="1" hangingPunct="1"/>
            <a:r>
              <a:rPr lang="es-ES" altLang="pl-PL" dirty="0"/>
              <a:t>El trastorno más importante relacionado con la atención es el trastorno por déficit de atención / hiperactividad (TDAH).</a:t>
            </a:r>
          </a:p>
          <a:p>
            <a:pPr eaLnBrk="1" hangingPunct="1"/>
            <a:endParaRPr lang="es-ES" altLang="pl-PL" dirty="0"/>
          </a:p>
          <a:p>
            <a:pPr eaLnBrk="1" hangingPunct="1"/>
            <a:r>
              <a:rPr lang="es-ES" altLang="pl-PL" dirty="0"/>
              <a:t>Las estrategias para mejorar solo la falta de atención son bastante limitadas. La mejor estrategia para evitar los problemas asociados con la disminución de la vigilancia es rediseñar la tarea / sistema para evitar este requisito. Los déficits de atención más complejos, como el TDAH, pueden requerir tratamiento farmacológico, pero los planes de intervención conductual a largo plazo pueden resultar en una mejora permanente en las habilidades de concentración que los medicamentos no pueden proporcionar.</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6873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capacidad de realizar tareas que requieren atención afecta diversas actividades de la vida diaria. Por ejemplo, al leer un artículo en el periódico, la capacidad de concentrarse en la actividad de lectura durante un período lo suficientemente largo como para leer el artículo completo depende en gran medida de una atención sostenida. Además, la capacidad de conducir un automóvil de un punto a otro evitando golpear otros automóviles u objetos requiere un alto nivel de atención sostenida, selectiva y alterna. El ser humano utiliza su atención para completar acciones y pensamientos planificados y secuenciados, como seguir una receta, leer un mapa, organizar un evento social, interactuar socialmente o escribir un informe.</a:t>
            </a:r>
          </a:p>
          <a:p>
            <a:pPr eaLnBrk="1" hangingPunct="1"/>
            <a:endParaRPr lang="es-ES" altLang="pl-PL" dirty="0"/>
          </a:p>
          <a:p>
            <a:pPr eaLnBrk="1" hangingPunct="1"/>
            <a:r>
              <a:rPr lang="es-ES" altLang="pl-PL" dirty="0"/>
              <a:t>Hay varios factores que afectan la capacidad de un individuo para mantener su atención: la naturaleza de la tarea, fatiga, estrés, personalidad, etc. Por lo tanto, la falta de atención o falta de atención puede interferir directamente en la mayoría de las actividades de la vida diaria. Sin embargo, especialmente, la falta de atención tiene un efecto importante y negativo en el aprendizaje.</a:t>
            </a:r>
          </a:p>
          <a:p>
            <a:pPr eaLnBrk="1" hangingPunct="1"/>
            <a:endParaRPr lang="es-ES" altLang="pl-PL" dirty="0"/>
          </a:p>
          <a:p>
            <a:pPr eaLnBrk="1" hangingPunct="1"/>
            <a:r>
              <a:rPr lang="es-ES" altLang="pl-PL" dirty="0"/>
              <a:t>El trastorno más importante relacionado con la atención es el trastorno por déficit de atención / hiperactividad (TDAH).</a:t>
            </a:r>
          </a:p>
          <a:p>
            <a:pPr eaLnBrk="1" hangingPunct="1"/>
            <a:endParaRPr lang="es-ES" altLang="pl-PL" dirty="0"/>
          </a:p>
          <a:p>
            <a:pPr eaLnBrk="1" hangingPunct="1"/>
            <a:r>
              <a:rPr lang="es-ES" altLang="pl-PL" dirty="0"/>
              <a:t>Las estrategias para mejorar solo la falta de atención son bastante limitadas. La mejor estrategia para evitar los problemas asociados con la disminución de la vigilancia es rediseñar la tarea / sistema para evitar este requisito. Los déficits de atención más complejos, como el TDAH, pueden requerir tratamiento farmacológico, pero los planes de intervención conductual a largo plazo pueden resultar en una mejora permanente en las habilidades de concentración que los medicamentos no pueden proporcionar.</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8146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Gracias a la memoria puedes aprender, evolucionar y tener personalidad. Por definición, a menudo se dice que la memoria es la capacidad de codificar, almacenar y recuperar información efectivamente aprendida o eventos vividos. En los primeros modelos explicativos, los procesos cognitivos involucrados en la memoria fueron atención, codificación, almacenamiento, consolidación y recuperación de información. Además, hubo una distinción entre memoria sensorial, memoria a corto plazo y memoria a largo plazo.</a:t>
            </a:r>
          </a:p>
          <a:p>
            <a:pPr eaLnBrk="1" hangingPunct="1"/>
            <a:r>
              <a:rPr lang="es-ES" altLang="pl-PL" dirty="0"/>
              <a:t>Actualmente, la neuropsicología comprende que la memoria es una función mucho más compleja que involucra muchos otros procesos y funciones cognitivas, subdividida en tareas y clasificada de varias maneras (Figura):</a:t>
            </a:r>
          </a:p>
          <a:p>
            <a:pPr eaLnBrk="1" hangingPunct="1"/>
            <a:r>
              <a:rPr lang="es-ES" altLang="pl-PL" dirty="0"/>
              <a:t>. Por la naturaleza informativa del retiro: memoria verbal o no verbal.</a:t>
            </a:r>
          </a:p>
          <a:p>
            <a:pPr eaLnBrk="1" hangingPunct="1"/>
            <a:r>
              <a:rPr lang="es-ES" altLang="pl-PL" dirty="0"/>
              <a:t>. Por el tipo de información del recuerdo: puede ser "semántico" (información impersonal) que incluye el conocimiento sobre el significado de palabras, hechos y conceptos, objetos y sus interrelaciones, e información general sobre el mundo; y "episódica" (información autobiográfica) o memoria de los eventos pasados, especificada por sus características de tiempo.</a:t>
            </a:r>
          </a:p>
          <a:p>
            <a:pPr eaLnBrk="1" hangingPunct="1"/>
            <a:r>
              <a:rPr lang="es-ES" altLang="pl-PL" dirty="0"/>
              <a:t>. Por el método de acceso para recordar: Se puede dividir en "explícito" o "declarativo", información a la que se puede acceder conscientemente, y "implícito" o "procesal", recuerdo automático de acciones o secuencia de actos aprendidos.</a:t>
            </a:r>
          </a:p>
          <a:p>
            <a:pPr eaLnBrk="1" hangingPunct="1"/>
            <a:r>
              <a:rPr lang="es-ES" altLang="pl-PL" dirty="0"/>
              <a:t>. Por la modalidad de acceso para recordar: El tipo de canal sensorial (visión, audición, tacto, gusto, olfato, kinestesia), individualmente o en combinación, y el tipo de tarea (gratuita, guiada, interferida o por reconocimiento).</a:t>
            </a:r>
          </a:p>
          <a:p>
            <a:pPr eaLnBrk="1" hangingPunct="1"/>
            <a:r>
              <a:rPr lang="es-ES" altLang="pl-PL" dirty="0"/>
              <a:t>. Por el período de tiempo en que se recupera la información: se puede dividir en "inmediata" o "corta" (segundos o pocos minutos) y "demorada" o "a largo plazo" (varios minutos hasta varias horas), con o sin interferencia.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2588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Todo el mundo olvida cosas a veces.</a:t>
            </a:r>
          </a:p>
          <a:p>
            <a:pPr eaLnBrk="1" hangingPunct="1"/>
            <a:r>
              <a:rPr lang="es-ES" altLang="pl-PL" dirty="0"/>
              <a:t>Algún grado de problemas de memoria es una parte común del envejecimiento.</a:t>
            </a:r>
          </a:p>
          <a:p>
            <a:pPr eaLnBrk="1" hangingPunct="1"/>
            <a:r>
              <a:rPr lang="es-ES" altLang="pl-PL" dirty="0"/>
              <a:t>Sin embargo, existe una diferencia entre los cambios normales en la memoria y la pérdida de memoria asociada con una enfermedad.</a:t>
            </a:r>
          </a:p>
          <a:p>
            <a:pPr eaLnBrk="1" hangingPunct="1"/>
            <a:endParaRPr lang="es-ES" altLang="pl-PL" dirty="0"/>
          </a:p>
          <a:p>
            <a:pPr eaLnBrk="1" hangingPunct="1"/>
            <a:r>
              <a:rPr lang="es-ES" altLang="pl-PL" dirty="0"/>
              <a:t>Los primeros o más reconocibles signos de la condición clínica de pérdida de memoria son: hacer las mismas preguntas repetidamente, olvidar palabras comunes al hablar, mezclar palabras, decir "cama" en lugar de "mesa", por ejemplo, tomar más tiempo para completar la familiaridad. tareas, como seguir una receta, colocar objetos en lugares inapropiados, como poner una billetera en el cajón de la cocina, perderse al caminar o conducir en un área familiar, tener cambios en el estado de ánimo o el comportamiento sin razón aparente, etc. Algunos recuerdos los problemas son el resultado de afecciones tratables: falta de sueño, medicamentos o una combinación de medicamentos, traumatismos o lesiones leves de la cabeza, trastornos emocionales, estrés, ansiedad o depresión, alcoholismo, deficiencia de vitamina B-12, hipotiroidismo, enfermedades cerebrales (un tumor o infección en el cerebro), etc. Otros son síntomas o características de enfermedades neurológicas o neurodegenerativas tales como trastornos mentales severos, Alzheimer, Parkinson y otros tipos de demencia, o de permanente. t lesiones cerebrales.</a:t>
            </a:r>
          </a:p>
          <a:p>
            <a:pPr eaLnBrk="1" hangingPunct="1"/>
            <a:endParaRPr lang="es-ES" altLang="pl-PL" dirty="0"/>
          </a:p>
          <a:p>
            <a:pPr eaLnBrk="1" hangingPunct="1"/>
            <a:r>
              <a:rPr lang="es-ES" altLang="pl-PL" dirty="0"/>
              <a:t>El tratamiento para mejorar las alteraciones más graves de la memoria puede requerir tratamiento farmacológico, pero la rehabilitación cognitiva o el uso de técnicas de entrenamiento de la memoria pueden ser muy útiles para los déficits de memoria medios o bajos.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108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s-ES" sz="1200" b="0" i="0" kern="1200" dirty="0">
                <a:solidFill>
                  <a:schemeClr val="tx1"/>
                </a:solidFill>
                <a:effectLst/>
                <a:latin typeface="Gill Sans" charset="0"/>
                <a:ea typeface="+mn-ea"/>
                <a:cs typeface="+mn-cs"/>
              </a:rPr>
            </a:br>
            <a:r>
              <a:rPr lang="es-ES" sz="1200" b="0" i="0" kern="1200" dirty="0">
                <a:solidFill>
                  <a:schemeClr val="tx1"/>
                </a:solidFill>
                <a:effectLst/>
                <a:latin typeface="Gill Sans" charset="0"/>
                <a:ea typeface="+mn-ea"/>
                <a:cs typeface="+mn-cs"/>
              </a:rPr>
              <a:t>En esta Unidad Didáctica, el alumno conocerá las principales funciones cognitivas, su participación en el rendimiento motor y lo que sucede cuando una de estas funciones se ve afectada.</a:t>
            </a:r>
            <a:br>
              <a:rPr lang="es-ES" dirty="0"/>
            </a:br>
            <a:r>
              <a:rPr lang="es-ES" sz="1200" b="0" i="0" kern="1200" dirty="0">
                <a:solidFill>
                  <a:schemeClr val="tx1"/>
                </a:solidFill>
                <a:effectLst/>
                <a:latin typeface="Gill Sans" charset="0"/>
                <a:ea typeface="+mn-ea"/>
                <a:cs typeface="+mn-cs"/>
              </a:rPr>
              <a:t>Los objetivos de esta unidad didáctica son:</a:t>
            </a:r>
            <a:br>
              <a:rPr lang="es-ES" dirty="0"/>
            </a:br>
            <a:r>
              <a:rPr lang="es-ES" sz="1200" b="0" i="0" kern="1200" dirty="0">
                <a:solidFill>
                  <a:schemeClr val="tx1"/>
                </a:solidFill>
                <a:effectLst/>
                <a:latin typeface="Gill Sans" charset="0"/>
                <a:ea typeface="+mn-ea"/>
                <a:cs typeface="+mn-cs"/>
              </a:rPr>
              <a:t>• Identificar las funciones cognitivas principales y sus bases cerebrales.</a:t>
            </a:r>
            <a:br>
              <a:rPr lang="es-ES" dirty="0"/>
            </a:br>
            <a:r>
              <a:rPr lang="es-ES" sz="1200" b="0" i="0" kern="1200" dirty="0">
                <a:solidFill>
                  <a:schemeClr val="tx1"/>
                </a:solidFill>
                <a:effectLst/>
                <a:latin typeface="Gill Sans" charset="0"/>
                <a:ea typeface="+mn-ea"/>
                <a:cs typeface="+mn-cs"/>
              </a:rPr>
              <a:t>• Analizar las implicaciones de las funciones cognitivas deterioradas, su evaluación y preservación en el ejercicio de la actividad profesional de la salud.</a:t>
            </a:r>
            <a:br>
              <a:rPr lang="es-ES" dirty="0"/>
            </a:br>
            <a:r>
              <a:rPr lang="es-ES" sz="1200" b="0" i="0" kern="1200" dirty="0">
                <a:solidFill>
                  <a:schemeClr val="tx1"/>
                </a:solidFill>
                <a:effectLst/>
                <a:latin typeface="Gill Sans" charset="0"/>
                <a:ea typeface="+mn-ea"/>
                <a:cs typeface="+mn-cs"/>
              </a:rPr>
              <a:t>• Conocer la interferencia causada por la carga cognitiva en el rendimiento motor normal y patológico.</a:t>
            </a:r>
            <a:br>
              <a:rPr lang="es-ES" dirty="0"/>
            </a:br>
            <a:r>
              <a:rPr lang="es-ES" sz="1200" b="0" i="0" kern="1200" dirty="0">
                <a:solidFill>
                  <a:schemeClr val="tx1"/>
                </a:solidFill>
                <a:effectLst/>
                <a:latin typeface="Gill Sans" charset="0"/>
                <a:ea typeface="+mn-ea"/>
                <a:cs typeface="+mn-cs"/>
              </a:rPr>
              <a:t>• Estudiar el rendimiento motor en personas que tienen funciones cognitivas deterioradas y trastornos mentales.</a:t>
            </a:r>
            <a:br>
              <a:rPr lang="es-ES" dirty="0"/>
            </a:br>
            <a:r>
              <a:rPr lang="es-ES" sz="1200" b="0" i="0" kern="1200" dirty="0">
                <a:solidFill>
                  <a:schemeClr val="tx1"/>
                </a:solidFill>
                <a:effectLst/>
                <a:latin typeface="Gill Sans" charset="0"/>
                <a:ea typeface="+mn-ea"/>
                <a:cs typeface="+mn-cs"/>
              </a:rPr>
              <a:t>• Analice cómo debe evaluarse un gesto motor con carga cognitiva con herramientas de evaluación biomecánica.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6228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Todo el mundo olvida cosas a veces.</a:t>
            </a:r>
          </a:p>
          <a:p>
            <a:pPr eaLnBrk="1" hangingPunct="1"/>
            <a:r>
              <a:rPr lang="es-ES" altLang="pl-PL" dirty="0"/>
              <a:t>Algún grado de problemas de memoria es una parte común del envejecimiento.</a:t>
            </a:r>
          </a:p>
          <a:p>
            <a:pPr eaLnBrk="1" hangingPunct="1"/>
            <a:r>
              <a:rPr lang="es-ES" altLang="pl-PL" dirty="0"/>
              <a:t>Sin embargo, existe una diferencia entre los cambios normales en la memoria y la pérdida de memoria asociada con una enfermedad.</a:t>
            </a:r>
          </a:p>
          <a:p>
            <a:pPr eaLnBrk="1" hangingPunct="1"/>
            <a:endParaRPr lang="es-ES" altLang="pl-PL" dirty="0"/>
          </a:p>
          <a:p>
            <a:pPr eaLnBrk="1" hangingPunct="1"/>
            <a:r>
              <a:rPr lang="es-ES" altLang="pl-PL" dirty="0"/>
              <a:t>Los primeros o más reconocibles signos de la condición clínica de pérdida de memoria son: hacer las mismas preguntas repetidamente, olvidar palabras comunes al hablar, mezclar palabras, decir "cama" en lugar de "mesa", por ejemplo, tomar más tiempo para completar la familiaridad. tareas, como seguir una receta, colocar objetos en lugares inapropiados, como poner una billetera en el cajón de la cocina, perderse al caminar o conducir en un área familiar, tener cambios en el estado de ánimo o el comportamiento sin razón aparente, etc. Algunos recuerdos los problemas son el resultado de afecciones tratables: falta de sueño, medicamentos o una combinación de medicamentos, traumatismos o lesiones leves de la cabeza, trastornos emocionales, estrés, ansiedad o depresión, alcoholismo, deficiencia de vitamina B-12, hipotiroidismo, enfermedades cerebrales (un tumor o infección en el cerebro), etc. Otros son síntomas o características de enfermedades neurológicas o neurodegenerativas tales como trastornos mentales severos, Alzheimer, Parkinson y otros tipos de demencia, o de permanente. t lesiones cerebrales.</a:t>
            </a:r>
          </a:p>
          <a:p>
            <a:pPr eaLnBrk="1" hangingPunct="1"/>
            <a:endParaRPr lang="es-ES" altLang="pl-PL" dirty="0"/>
          </a:p>
          <a:p>
            <a:pPr eaLnBrk="1" hangingPunct="1"/>
            <a:r>
              <a:rPr lang="es-ES" altLang="pl-PL" dirty="0"/>
              <a:t>El tratamiento para mejorar las alteraciones más graves de la memoria puede requerir tratamiento farmacológico, pero la rehabilitación cognitiva o el uso de técnicas de entrenamiento de la memoria pueden ser muy útiles para los déficits de memoria medios o bajos.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00309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Es la capacidad de procesar información rápida y automáticamente, sin pensar conscientemente.</a:t>
            </a:r>
          </a:p>
          <a:p>
            <a:pPr eaLnBrk="1" hangingPunct="1"/>
            <a:r>
              <a:rPr lang="es-ES" altLang="pl-PL" dirty="0"/>
              <a:t>Se define como la velocidad para completar una tarea, o el tiempo que lleva entre un estímulo recibido y se emite una respuesta.</a:t>
            </a:r>
          </a:p>
          <a:p>
            <a:pPr eaLnBrk="1" hangingPunct="1"/>
            <a:endParaRPr lang="es-ES" altLang="pl-PL" dirty="0"/>
          </a:p>
          <a:p>
            <a:pPr eaLnBrk="1" hangingPunct="1"/>
            <a:r>
              <a:rPr lang="es-ES" altLang="pl-PL" dirty="0"/>
              <a:t>La velocidad de procesamiento lenta se manifiesta como la dificultad para mantener el ritmo de aprendizaje de los demás, la dificultad para completar las tareas a tiempo o los problemas para seguir las instrucciones. La velocidad de procesamiento lenta puede desempeñar un papel en las discapacidades de aprendizaje y atención como la dislexia, el trastorno por déficit de atención, el autismo, la disgrafía, la discalculia y el trastorno del procesamiento auditivo.</a:t>
            </a:r>
          </a:p>
          <a:p>
            <a:pPr eaLnBrk="1" hangingPunct="1"/>
            <a:endParaRPr lang="es-ES" altLang="pl-PL" dirty="0"/>
          </a:p>
          <a:p>
            <a:pPr eaLnBrk="1" hangingPunct="1"/>
            <a:r>
              <a:rPr lang="es-ES" altLang="pl-PL" dirty="0"/>
              <a:t>Cuando se requiere eficiencia mental para enfocar la concentración, los estudiantes de todas las edades con una velocidad de procesamiento más lenta tienen dificultades para realizar tareas cognitivas simples de manera fluida y automática. En estos casos, las estrategias de modificación y acomodación del entorno y las demandas de evaluación en el aula y la diferenciación del estilo de instrucción son apropiadas para garantizar que tengan el mismo acceso al plan de estudios. Sin embargo, algunos de ellos necesitan que se les enseñen directamente estrategias compensatorias que puedan emplear solos en todos los entornos y alentarlos a desarrollar sus propias estrategias de aprendizaje y aprovechar los recursos disponibles en el aula.</a:t>
            </a:r>
          </a:p>
          <a:p>
            <a:pPr eaLnBrk="1" hangingPunct="1"/>
            <a:r>
              <a:rPr lang="es-ES" altLang="pl-PL" dirty="0"/>
              <a:t>Sin embargo, los casos más graves deben ser evaluados y tratados por un neuropsicólogo experimentado, que debe evaluar la naturaleza y la gravedad del problema e identificar sus causas, descartando la existencia de otros trastornos, especialmente los relacionados con el aprendizaje, la discapacidad intelectual, la oposición desafiante trastorno, ansiedad o depresión</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65168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Es la capacidad de procesar información rápida y automáticamente, sin pensar conscientemente.</a:t>
            </a:r>
          </a:p>
          <a:p>
            <a:pPr eaLnBrk="1" hangingPunct="1"/>
            <a:r>
              <a:rPr lang="es-ES" altLang="pl-PL" dirty="0"/>
              <a:t>Se define como la velocidad para completar una tarea, o el tiempo que lleva entre un estímulo recibido y se emite una respuesta.</a:t>
            </a:r>
          </a:p>
          <a:p>
            <a:pPr eaLnBrk="1" hangingPunct="1"/>
            <a:endParaRPr lang="es-ES" altLang="pl-PL" dirty="0"/>
          </a:p>
          <a:p>
            <a:pPr eaLnBrk="1" hangingPunct="1"/>
            <a:r>
              <a:rPr lang="es-ES" altLang="pl-PL" dirty="0"/>
              <a:t>La velocidad de procesamiento lenta se manifiesta como la dificultad para mantener el ritmo de aprendizaje de los demás, la dificultad para completar las tareas a tiempo o los problemas para seguir las instrucciones. La velocidad de procesamiento lenta puede desempeñar un papel en las discapacidades de aprendizaje y atención como la dislexia, el trastorno por déficit de atención, el autismo, la disgrafía, la discalculia y el trastorno del procesamiento auditivo.</a:t>
            </a:r>
          </a:p>
          <a:p>
            <a:pPr eaLnBrk="1" hangingPunct="1"/>
            <a:endParaRPr lang="es-ES" altLang="pl-PL" dirty="0"/>
          </a:p>
          <a:p>
            <a:pPr eaLnBrk="1" hangingPunct="1"/>
            <a:r>
              <a:rPr lang="es-ES" altLang="pl-PL" dirty="0"/>
              <a:t>Cuando se requiere eficiencia mental para enfocar la concentración, los estudiantes de todas las edades con una velocidad de procesamiento más lenta tienen dificultades para realizar tareas cognitivas simples de manera fluida y automática. En estos casos, las estrategias de modificación y acomodación del entorno y las demandas de evaluación en el aula y la diferenciación del estilo de instrucción son apropiadas para garantizar que tengan el mismo acceso al plan de estudios. Sin embargo, algunos de ellos necesitan que se les enseñen directamente estrategias compensatorias que puedan emplear solos en todos los entornos y alentarlos a desarrollar sus propias estrategias de aprendizaje y aprovechar los recursos disponibles en el aula.</a:t>
            </a:r>
          </a:p>
          <a:p>
            <a:pPr eaLnBrk="1" hangingPunct="1"/>
            <a:r>
              <a:rPr lang="es-ES" altLang="pl-PL" dirty="0"/>
              <a:t>Sin embargo, los casos más graves deben ser evaluados y tratados por un neuropsicólogo experimentado, que debe evaluar la naturaleza y la gravedad del problema e identificar sus causas, descartando la existencia de otros trastornos, especialmente los relacionados con el aprendizaje, la discapacidad intelectual, la oposición desafiante trastorno, ansiedad o depresión</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28100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El lenguaje es una función cognitiva de orden superior, el resultado de una actividad nerviosa compleja, que desarrolla procesos de simbolización relacionados con la codificación y decodificación de la información. La producción del lenguaje es la materialización de signos (fuertes, no fuertes, verbales o escritos) para simbolizar objetos, ideas, etc. de acuerdo con una convención de una comunidad lingüística que permite la comunicación interindividual. El lenguaje se compone de varios procesos cognitivos (Figura):</a:t>
            </a:r>
          </a:p>
          <a:p>
            <a:pPr eaLnBrk="1" hangingPunct="1"/>
            <a:r>
              <a:rPr lang="es-ES" altLang="pl-PL" dirty="0"/>
              <a:t>. Vocabulario: es el conocimiento léxico.</a:t>
            </a:r>
          </a:p>
          <a:p>
            <a:pPr eaLnBrk="1" hangingPunct="1"/>
            <a:r>
              <a:rPr lang="es-ES" altLang="pl-PL" dirty="0"/>
              <a:t>. Escritura: es la capacidad de transformar ideas en símbolos, personajes e imágenes.</a:t>
            </a:r>
          </a:p>
          <a:p>
            <a:pPr eaLnBrk="1" hangingPunct="1"/>
            <a:r>
              <a:rPr lang="es-ES" altLang="pl-PL" dirty="0"/>
              <a:t>. Lectura: es la capacidad de interpretar símbolos, personajes e imágenes y transformarlos en habla.</a:t>
            </a:r>
          </a:p>
          <a:p>
            <a:pPr eaLnBrk="1" hangingPunct="1"/>
            <a:r>
              <a:rPr lang="es-ES" altLang="pl-PL" dirty="0"/>
              <a:t>. </a:t>
            </a:r>
            <a:r>
              <a:rPr lang="es-ES" altLang="pl-PL" dirty="0" err="1"/>
              <a:t>Naming</a:t>
            </a:r>
            <a:r>
              <a:rPr lang="es-ES" altLang="pl-PL" dirty="0"/>
              <a:t>: es la capacidad de nombrar objetos, personas o hechos.</a:t>
            </a:r>
          </a:p>
          <a:p>
            <a:pPr eaLnBrk="1" hangingPunct="1"/>
            <a:r>
              <a:rPr lang="es-ES" altLang="pl-PL" dirty="0"/>
              <a:t>. Repetición: es la capacidad de reproducir la información lingüística recibida de la misma manera.</a:t>
            </a:r>
          </a:p>
          <a:p>
            <a:pPr eaLnBrk="1" hangingPunct="1"/>
            <a:r>
              <a:rPr lang="es-ES" altLang="pl-PL" dirty="0"/>
              <a:t>. Discriminación: es la capacidad de reconocer, diferenciar e interpretar contenido relacionado con el lenguaje.</a:t>
            </a:r>
          </a:p>
          <a:p>
            <a:pPr eaLnBrk="1" hangingPunct="1"/>
            <a:r>
              <a:rPr lang="es-ES" altLang="pl-PL" dirty="0"/>
              <a:t>. Fluidez: es la capacidad de producir contenido lingüístico de manera rápida y eficiente.</a:t>
            </a:r>
          </a:p>
          <a:p>
            <a:pPr eaLnBrk="1" hangingPunct="1"/>
            <a:r>
              <a:rPr lang="es-ES" altLang="pl-PL" dirty="0"/>
              <a:t>. Comprensión: es la capacidad de comprender el significado de palabras e ideas.</a:t>
            </a:r>
          </a:p>
          <a:p>
            <a:pPr eaLnBrk="1" hangingPunct="1"/>
            <a:r>
              <a:rPr lang="es-ES" altLang="pl-PL" dirty="0"/>
              <a:t>. Expresión: es la capacidad de formular ideas con significado y forma gramaticalmente correcta.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90135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Los trastornos del lenguaje o impedimentos del lenguaje son un impedimento en el procesamiento de la información lingüística que afecta la capacidad de un individuo para recibir y / o expresar el lenguaje. Como una función cerebral que requiere una serie de procesos cognitivos, se ve comúnmente afectada por lesiones cerebrales focales y neurodesarrollo o trastornos neurodegenerativos. Se pueden clasificar de acuerdo con el aspecto del lenguaje que está alterado (fonología, sintaxis, morfología, semántica y / o pragmática), su gravedad (leve, moderada o grave) y si afecta la comprensión (lenguaje receptivo), la producción (lenguaje expresivo), o ambos. En consecuencia, hay varios tipos de trastornos del lenguaje: alexia, agrafia, afasia, dispraxia, dislexia y otra terminología superpuesta (las divisiones expresiva / receptiva y fluida / </a:t>
            </a:r>
            <a:r>
              <a:rPr lang="es-ES" altLang="pl-PL" dirty="0" err="1"/>
              <a:t>disluente</a:t>
            </a:r>
            <a:r>
              <a:rPr lang="es-ES" altLang="pl-PL" dirty="0"/>
              <a:t> de afasia). Los trastornos del lenguaje son uno de los cuatro trastornos clasificados como trastornos de la comunicación por DSM-V junto con trastornos del habla, trastornos del procesamiento auditivo central y trastornos de la audición.</a:t>
            </a:r>
          </a:p>
          <a:p>
            <a:pPr eaLnBrk="1" hangingPunct="1"/>
            <a:r>
              <a:rPr lang="es-ES" altLang="pl-PL" dirty="0"/>
              <a:t>El impacto de los trastornos del lenguaje en la vida diaria puede pasar de estar separado de los demás en el entorno familiar, escolar o de juego, a la falta de confianza y asertividad como resultado de las dificultades para comprender y expresar información. Los trastornos del desarrollo neurológico del lenguaje generalmente se identifican en la primera infancia cuando un niño no muestra las habilidades lingüísticas apropiadas para su edad.</a:t>
            </a:r>
          </a:p>
          <a:p>
            <a:pPr eaLnBrk="1" hangingPunct="1"/>
            <a:endParaRPr lang="es-ES" altLang="pl-PL" dirty="0"/>
          </a:p>
          <a:p>
            <a:pPr eaLnBrk="1" hangingPunct="1"/>
            <a:r>
              <a:rPr lang="es-ES" altLang="pl-PL" dirty="0"/>
              <a:t>El tratamiento para los trastornos del lenguaje debe ser un enfoque multidisciplinario que involucre a terapeutas del habla y el lenguaje, audiólogos, terapeutas conductuales y profesionales de educación especial, así como un médico para identificar (o descartar) las causas físicas detrás de las deficiencias del lenguaje. Además, las terapias más efectivas son aquellas que se llevan a cabo en estos entornos naturales donde el paciente no solo aprende más rápido en un entorno natural, sino que también mantiene más fácilmente el nuevo comportamiento y las habilidades en estos entornos familiares. El uso de nuevas tecnologías para apoyar el tratamiento es actualmente una poderosa herramienta de comunicación para mejorar la comunicación y las habilidades sociales, sin embargo, los profesionales de la comunicación y la educación deben centrarse principalmente en las necesidades de comunicación del individuo y garantizar que la herramienta atienda esas necesidades. Otras herramientas útiles son los programas de juego y los programas de musicoterapia. En cualquier caso, la identificación temprana de los trastornos del lenguaje es clave para una intervención temprana, que producirá mejores resultados de tratamiento a largo plazo.</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31690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Los trastornos del lenguaje o impedimentos del lenguaje son un impedimento en el procesamiento de la información lingüística que afecta la capacidad de un individuo para recibir y / o expresar el lenguaje. Como una función cerebral que requiere una serie de procesos cognitivos, se ve comúnmente afectada por lesiones cerebrales focales y neurodesarrollo o trastornos neurodegenerativos. Se pueden clasificar de acuerdo con el aspecto del lenguaje que está alterado (fonología, sintaxis, morfología, semántica y / o pragmática), su gravedad (leve, moderada o grave) y si afecta la comprensión (lenguaje receptivo), la producción (lenguaje expresivo), o ambos. En consecuencia, hay varios tipos de trastornos del lenguaje: alexia, agrafia, afasia, dispraxia, dislexia y otra terminología superpuesta (las divisiones expresiva / receptiva y fluida / </a:t>
            </a:r>
            <a:r>
              <a:rPr lang="es-ES" altLang="pl-PL" dirty="0" err="1"/>
              <a:t>disluente</a:t>
            </a:r>
            <a:r>
              <a:rPr lang="es-ES" altLang="pl-PL" dirty="0"/>
              <a:t> de afasia). Los trastornos del lenguaje son uno de los cuatro trastornos clasificados como trastornos de la comunicación por DSM-V junto con trastornos del habla, trastornos del procesamiento auditivo central y trastornos de la audición.</a:t>
            </a:r>
          </a:p>
          <a:p>
            <a:pPr eaLnBrk="1" hangingPunct="1"/>
            <a:r>
              <a:rPr lang="es-ES" altLang="pl-PL" dirty="0"/>
              <a:t>El impacto de los trastornos del lenguaje en la vida diaria puede pasar de estar separado de los demás en el entorno familiar, escolar o de juego, a la falta de confianza y asertividad como resultado de las dificultades para comprender y expresar información. Los trastornos del desarrollo neurológico del lenguaje generalmente se identifican en la primera infancia cuando un niño no muestra las habilidades lingüísticas apropiadas para su edad.</a:t>
            </a:r>
          </a:p>
          <a:p>
            <a:pPr eaLnBrk="1" hangingPunct="1"/>
            <a:endParaRPr lang="es-ES" altLang="pl-PL" dirty="0"/>
          </a:p>
          <a:p>
            <a:pPr eaLnBrk="1" hangingPunct="1"/>
            <a:r>
              <a:rPr lang="es-ES" altLang="pl-PL" dirty="0"/>
              <a:t>El tratamiento para los trastornos del lenguaje debe ser un enfoque multidisciplinario que involucre a terapeutas del habla y el lenguaje, audiólogos, terapeutas conductuales y profesionales de educación especial, así como un médico para identificar (o descartar) las causas físicas detrás de las deficiencias del lenguaje. Además, las terapias más efectivas son aquellas que se llevan a cabo en estos entornos naturales donde el paciente no solo aprende más rápido en un entorno natural, sino que también mantiene más fácilmente el nuevo comportamiento y las habilidades en estos entornos familiares. El uso de nuevas tecnologías para apoyar el tratamiento es actualmente una poderosa herramienta de comunicación para mejorar la comunicación y las habilidades sociales, sin embargo, los profesionales de la comunicación y la educación deben centrarse principalmente en las necesidades de comunicación del individuo y garantizar que la herramienta atienda esas necesidades. Otras herramientas útiles son los programas de juego y los programas de musicoterapia. En cualquier caso, la identificación temprana de los trastornos del lenguaje es clave para una intervención temprana, que producirá mejores resultados de tratamiento a largo plazo.</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8933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Son un conjunto de procesos cognitivos de orden superior, o actividades mentales complejas, que usan y modifican información de muchos sistemas sensoriales corticales en las regiones cerebrales anterior y posterior para modular y producir comportamiento. Esta función cognitiva incluye componentes cognitivos y conductuales, relacionados entre sí, para organizar, guiar, revisar, regularizar, establecer e iniciar actividades. También implica cualquier otra operación mental necesaria para adaptarse eficazmente al entorno y gestionar actividades independientes de la vida diaria.</a:t>
            </a:r>
          </a:p>
          <a:p>
            <a:pPr eaLnBrk="1" hangingPunct="1"/>
            <a:r>
              <a:rPr lang="es-ES" altLang="pl-PL" dirty="0"/>
              <a:t>Estas funciones, a través de la retroalimentación, facilitan la autorregulación y la supresión de respuestas o comportamientos inapropiados y la verificación de errores o el monitoreo de estrategias. También permiten la resolución de problemas complejos, el uso de conceptos abstractos, la toma de decisiones y la selección de acciones correctas. Son responsables de la flexibilidad y el cambio cognitivo en situaciones nuevas o complejas, para mantener el comportamiento bajo control y orientado hacia los objetivos preestablecidos.</a:t>
            </a:r>
          </a:p>
          <a:p>
            <a:pPr eaLnBrk="1" hangingPunct="1"/>
            <a:endParaRPr lang="es-ES" altLang="pl-PL" dirty="0"/>
          </a:p>
          <a:p>
            <a:pPr eaLnBrk="1" hangingPunct="1"/>
            <a:r>
              <a:rPr lang="es-ES" altLang="pl-PL" dirty="0"/>
              <a:t>Hay varios tipos de funciones ejecutivas (Figura):</a:t>
            </a:r>
          </a:p>
          <a:p>
            <a:pPr eaLnBrk="1" hangingPunct="1"/>
            <a:r>
              <a:rPr lang="es-ES" altLang="pl-PL" dirty="0"/>
              <a:t>. Estimación del tiempo: es la capacidad de calcular aproximadamente el lapso de tiempo y la duración de una actividad o evento.</a:t>
            </a:r>
          </a:p>
          <a:p>
            <a:pPr eaLnBrk="1" hangingPunct="1"/>
            <a:r>
              <a:rPr lang="es-ES" altLang="pl-PL" dirty="0"/>
              <a:t>. Inhibición: es la capacidad de ignorar impulsos o información irrelevante tanto interna como externamente, cuando se realiza una tarea.</a:t>
            </a:r>
          </a:p>
          <a:p>
            <a:pPr eaLnBrk="1" hangingPunct="1"/>
            <a:r>
              <a:rPr lang="es-ES" altLang="pl-PL" dirty="0"/>
              <a:t>. Ejecución dual: es la capacidad de realizar dos tareas de diferentes tipos al mismo tiempo, prestando atención a ambas constantemente.</a:t>
            </a:r>
          </a:p>
          <a:p>
            <a:pPr eaLnBrk="1" hangingPunct="1"/>
            <a:r>
              <a:rPr lang="es-ES" altLang="pl-PL" dirty="0"/>
              <a:t>. Multitarea (ramificación): es la capacidad de organizar y realizar tareas de manera óptima al mismo tiempo, intercalarlas y saber dónde está cada una en todo momento.</a:t>
            </a:r>
          </a:p>
          <a:p>
            <a:pPr eaLnBrk="1" hangingPunct="1"/>
            <a:r>
              <a:rPr lang="es-ES" altLang="pl-PL" dirty="0"/>
              <a:t>. Planificación: es la capacidad de generar objetivos, desarrollar planes de acción para alcanzarlos (secuencia de pasos) y elegir el más apropiado en función de la anticipación de las consecuencias.</a:t>
            </a:r>
          </a:p>
          <a:p>
            <a:pPr eaLnBrk="1" hangingPunct="1"/>
            <a:r>
              <a:rPr lang="es-ES" altLang="pl-PL" dirty="0"/>
              <a:t>. Razonamiento: es la capacidad de comparar resultados, hacer inferencias y establecer relaciones abstractas, resolver problemas de diversos tipos de manera consciente, estableciendo relaciones causales entre ellos.</a:t>
            </a:r>
          </a:p>
          <a:p>
            <a:pPr eaLnBrk="1" hangingPunct="1"/>
            <a:r>
              <a:rPr lang="es-ES" altLang="pl-PL" dirty="0"/>
              <a:t>. Toma de decisiones: es un proceso mental que le permite elegir entre varias alternativas según las necesidades, sopesando los resultados y las consecuencias de todas las opciones.</a:t>
            </a:r>
          </a:p>
          <a:p>
            <a:pPr eaLnBrk="1" hangingPunct="1"/>
            <a:r>
              <a:rPr lang="es-ES" altLang="pl-PL" dirty="0"/>
              <a:t>. Flexibilidad cognitiva: es la capacidad de generar nuevas estrategias para adaptar el comportamiento a los cambios en la demanda del entorno. Esta habilidad permite cambios a algo previamente planificado, adaptándose así a las circunstancias circundantes. También le permite corregir sus propios errores y modificar sus hábitos.</a:t>
            </a:r>
          </a:p>
          <a:p>
            <a:pPr eaLnBrk="1" hangingPunct="1"/>
            <a:r>
              <a:rPr lang="es-ES" altLang="pl-PL" dirty="0"/>
              <a:t>. Memoria de trabajo o memoria operativa: es la capacidad de almacenamiento temporal de información y su procesamiento. Este es uno de los subtipos de la "forma en que se recuerda" y representa una variante de la "memoria inmediata" en la que no solo se retiene la información durante unos segundos, sino que también se realiza una manipulación de la información para emitir una respuesta. Esta compleja función cognitiva necesita su propio sistema para el mantenimiento, la manipulación y la transformación de información específica para un período particular. Para ello, se coordina con otros sistemas, como el "ciclo de articulación" para mantener activa la información verbal, la "agenda visoespacial" para mantener y manipular imágenes y el sistema ejecutivo central para regular y seleccionar estrategias. Aunque podría considerarse como uno de los tipos de memoria, debería incluirse en la clasificación de las funciones ejecutivas, ya que es vital organizar futuros pensamientos y acciones del pasado reciente.</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93778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Dificultades en cualquiera de estas habilidades o capacidades. Puede ser un síntoma de otra afección, por ejemplo, trastorno de conducta, depresión, trastorno obsesivo compulsivo, esquizofrenia, trastorno bipolar, trastornos del espectro alcohólico fetal, problemas de aprendizaje, autismo, enfermedad de Alzheimer, adicción a las drogas o al alcohol, estrés o falta de sueño, y frontal lóbulos lesión cerebral traumática. En la vida cotidiana, aparece en cosas como: la discapacidad para cambiar de planes, dificultades para hacer la tarea, no recordar lo que necesita recoger en la tienda, extraviar cosas, dificultad con la gestión del tiempo, dificultad para organizar los horarios, problemas para mantener los lugares organizados, perder constantemente objetos personales, dificultad para lidiar con la frustración o los contratiempos, problemas para recordar la memoria o seguir instrucciones de varios pasos, incapacidad para autocontrolar las emociones o el comportamiento.</a:t>
            </a:r>
          </a:p>
          <a:p>
            <a:pPr eaLnBrk="1" hangingPunct="1"/>
            <a:r>
              <a:rPr lang="es-ES" altLang="pl-PL" dirty="0"/>
              <a:t>El tratamiento depende de las condiciones y los tipos específicos de disfunciones ejecutivas que están presentes; Es un proceso continuo que a menudo dura toda la vida y puede variar con el tiempo. El tratamiento generalmente incluye trabajar con varios tipos de terapeutas, como neuropsicólogos, psicólogos, logopedas o terapeutas ocupacionales. La medicación puede ser útil para los casos más graves. Para los casos más leves, los tratamientos que se centran en desarrollar estrategias para abordar la disfunción particular también son útiles (notas adhesivas, aplicaciones organizativas, temporizadores, etc.).</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44715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Es un conjunto de procesos cognitivos y emocionales para percibir, recordar, analizar, interpretar, predecir, atribuir y usar información sobre el mundo social. Es la capacidad de pensar y dar sentido a nosotros mismos, a los demás, a su comportamiento y a las relaciones sociales. La cognición social es necesaria para regular el comportamiento y las emociones en el contexto social. También facilita la interpretación de las emociones, pensamientos y reacciones de otras personas ante situaciones específicas (empatía).</a:t>
            </a:r>
          </a:p>
          <a:p>
            <a:pPr eaLnBrk="1" hangingPunct="1"/>
            <a:r>
              <a:rPr lang="es-ES" altLang="pl-PL" dirty="0"/>
              <a:t>Este tipo de cognición tiene algunos componentes (Figura):</a:t>
            </a:r>
          </a:p>
          <a:p>
            <a:pPr eaLnBrk="1" hangingPunct="1"/>
            <a:r>
              <a:rPr lang="es-ES" altLang="pl-PL" dirty="0"/>
              <a:t>. Percepción social: es la capacidad de comprender la realidad social. Se refiere a cómo se perciben los demás y cómo se interpreta su comportamiento.</a:t>
            </a:r>
          </a:p>
          <a:p>
            <a:pPr eaLnBrk="1" hangingPunct="1"/>
            <a:r>
              <a:rPr lang="es-ES" altLang="pl-PL" dirty="0"/>
              <a:t>. Metacognición: es la capacidad de representar mentalmente las intenciones y creencias de otras personas.</a:t>
            </a:r>
          </a:p>
          <a:p>
            <a:pPr eaLnBrk="1" hangingPunct="1"/>
            <a:r>
              <a:rPr lang="es-ES" altLang="pl-PL" dirty="0"/>
              <a:t>. Teoría de la mente: es la capacidad de darse cuenta automáticamente de las diferencias que existen entre el punto de vista de los demás y de nosotros mismos, casi inconscientemente.</a:t>
            </a:r>
          </a:p>
          <a:p>
            <a:pPr eaLnBrk="1" hangingPunct="1"/>
            <a:r>
              <a:rPr lang="es-ES" altLang="pl-PL" dirty="0"/>
              <a:t>. Procesamiento emocional: es un proceso en el cual, situaciones, cosas, personas, etc., se ponen en una escala de valores. A partir del análisis realizado, surgirá la calidad e intensidad de la emoción asociada, lo que dará como resultado una evaluación subjetiva, cambios en la activación fisiológica y / o la movilización conductual.</a:t>
            </a:r>
          </a:p>
          <a:p>
            <a:pPr eaLnBrk="1" hangingPunct="1"/>
            <a:r>
              <a:rPr lang="es-ES" altLang="pl-PL" dirty="0"/>
              <a:t>. Estilo de atribución o sesgo de atribución: Estas son las diferencias con las que las personas atribuyen las causas a lo que les sucede. Las atribuciones son una serie de mensajes internos, no inconscientes, pero a veces es difícil de detectar. Existen diferentes tipos de atribuciones: globales o específicos, estables o inestables, y locus de control interno o externo.</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0331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En la vida cotidiana, la interacción constante entre las personas incluye cooperar, competir o simplemente hacer negocios cotidianos. Esas interacciones, para tener éxito deben incluir la capacidad de comprender y predecir las acciones de las otras personas en términos de creencias, deseos e intenciones. Las personas, mientras interactúan con otros, leen sus señales y envían señales para que otros las lean, compartiendo mutuamente sus estados mentales, respondiendo activamente para cambiarlos: para hacerlos confiar o temer. Por ejemplo, en una acción en la que dos personas cooperan para lograr un objetivo común, los participantes deben comprender cómo ellos y su pareja ven los roles de cada uno dentro de la sociedad, pudiendo comprender las intenciones de nuestra pareja y predecir sus acciones. Este proceso implica al menos cuatro niveles de mentalización: (1) nuestra creencia sobre el papel de nuestro compañero, (2) nuestra creencia sobre cómo nuestro compañero ve su papel, (3) nuestra creencia sobre cómo nuestro compañero cree que vemos nuestro papel, y finalmente (4) nuestra creencia acerca de cómo nuestro compañero cree que lo vemos (Figura).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8008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cognición se define tradicionalmente como la acción o el proceso mental de adquirir conocimiento y comprensión a través de la experiencia y los sentidos. Más precisamente, la cognición puede concebirse como la capacidad de percibir y reaccionar, almacenar y recuperar información, procesar y comprender dicha información, tomar decisiones y producir respuestas apropiadas que guíen el comportamiento para interactuar de manera segura con el entorno. Dado que la información sensorial que se puede recibir es vasta y complicada, la cognición es necesaria para extraer los elementos esenciales para el funcionamiento diario y la supervivencia.</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315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Los impedimentos sociales son comunes y contribuyen en gran medida a la carga de enfermedad mental o discapacidad. El autismo es un trastorno del desarrollo que se define por discapacidad social y de comunicación, así como en ciertos tipos de esquizofrenia, personalidades psicopáticas y limítrofes. Los pacientes con psicosis han mostrado un claro déficit en la cognición social en sus múltiples dominios que juegan un papel importante en la etiología de los síntomas psicóticos tanto positivos como negativos. Por ejemplo, las experiencias de paranoia se han relacionado con déficits en el reconocimiento de emociones y sesgos de atribución, es decir, atribuir erróneamente los estímulos neutros para que sean negativos. El comportamiento social (como el aislamiento social y la anhedonia social) puede explicarse parcialmente por impedimentos sociales.</a:t>
            </a:r>
          </a:p>
          <a:p>
            <a:pPr eaLnBrk="1" hangingPunct="1"/>
            <a:r>
              <a:rPr lang="es-ES" altLang="pl-PL" dirty="0"/>
              <a:t>El tratamiento de la discapacidad social puede incluir intervenciones conductuales con enfoque social, entrenamiento de interacción, tratamientos cognitivo-conductuales y tratamientos farmacológicos para casos más graves.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2809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70252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Tradicionalmente, la neurociencia se ha centrado principalmente en la organización topológica de las funciones cognitivas en regiones cerebrales específicas (Figura).</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41304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Sin embargo, en realidad hay un nuevo "paradigma de red" para comprender la base neuronal de la cognición: la clave para comprender las funciones de cualquier región cerebral específica radica en comprender cómo su conectividad difiere del patrón de conexiones en otras áreas cerebrales relacionadas funcionalmente. Cambiando los intereses neurocientíficos hacia el desarrollo de una comprensión más profunda de cómo la arquitectura intrínseca del cerebro influye en el procesamiento de la información cognitiva.</a:t>
            </a:r>
          </a:p>
          <a:p>
            <a:pPr eaLnBrk="1" hangingPunct="1"/>
            <a:r>
              <a:rPr lang="es-ES" altLang="pl-PL" dirty="0"/>
              <a:t>Según </a:t>
            </a:r>
            <a:r>
              <a:rPr lang="es-ES" altLang="pl-PL" dirty="0" err="1"/>
              <a:t>Mesulam</a:t>
            </a:r>
            <a:r>
              <a:rPr lang="es-ES" altLang="pl-PL" dirty="0"/>
              <a:t> (1990), el cerebro humano contiene al menos cinco redes funcionales principales:</a:t>
            </a:r>
          </a:p>
          <a:p>
            <a:pPr eaLnBrk="1" hangingPunct="1"/>
            <a:r>
              <a:rPr lang="es-ES" altLang="pl-PL" dirty="0"/>
              <a:t>I. Una red de atención espacial anclada en la corteza parietal posterior (PPC) y los campos oculares frontales.</a:t>
            </a:r>
          </a:p>
          <a:p>
            <a:pPr eaLnBrk="1" hangingPunct="1"/>
            <a:r>
              <a:rPr lang="es-ES" altLang="pl-PL" dirty="0"/>
              <a:t>II Una red lingüística anclada en las áreas de Wernicke y Broca.</a:t>
            </a:r>
          </a:p>
          <a:p>
            <a:pPr eaLnBrk="1" hangingPunct="1"/>
            <a:r>
              <a:rPr lang="es-ES" altLang="pl-PL" dirty="0"/>
              <a:t>III. Una red de memoria explícita anclada en el complejo hipocampal-entorrinal y la corteza parietal inferior.</a:t>
            </a:r>
          </a:p>
          <a:p>
            <a:pPr eaLnBrk="1" hangingPunct="1"/>
            <a:r>
              <a:rPr lang="es-ES" altLang="pl-PL" dirty="0"/>
              <a:t>IV. Una red de reconocimiento de cara-objeto anclada en las cortezas </a:t>
            </a:r>
            <a:r>
              <a:rPr lang="es-ES" altLang="pl-PL" dirty="0" err="1"/>
              <a:t>temptemporales</a:t>
            </a:r>
            <a:r>
              <a:rPr lang="es-ES" altLang="pl-PL" dirty="0"/>
              <a:t> y </a:t>
            </a:r>
            <a:r>
              <a:rPr lang="es-ES" altLang="pl-PL" dirty="0" err="1"/>
              <a:t>temporopolares</a:t>
            </a:r>
            <a:r>
              <a:rPr lang="es-ES" altLang="pl-PL" dirty="0"/>
              <a:t>.</a:t>
            </a:r>
          </a:p>
          <a:p>
            <a:pPr eaLnBrk="1" hangingPunct="1"/>
            <a:r>
              <a:rPr lang="es-ES" altLang="pl-PL" dirty="0"/>
              <a:t>V. Una red de funciones ejecutivas de memoria de trabajo anclada en cortezas parietales prefrontales e inferiores.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95823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Además, el análisis de componentes independientes (ICA) se ha utilizado para identificar redes de conectividad intrínsecas involucradas en el control ejecutivo, la memoria episódica, la memoria autobiográfica, el procesamiento auto relacionado y la detección de eventos sobresalientes.</a:t>
            </a:r>
          </a:p>
          <a:p>
            <a:pPr eaLnBrk="1" hangingPunct="1"/>
            <a:r>
              <a:rPr lang="es-ES" altLang="pl-PL" dirty="0"/>
              <a:t>Este estudio ha revelado una red sensoriomotora anclada en las cortezas somatosensoriales y motoras bilaterales; una red de atención visoespacial anclada en surcos </a:t>
            </a:r>
            <a:r>
              <a:rPr lang="es-ES" altLang="pl-PL" dirty="0" err="1"/>
              <a:t>intraparietales</a:t>
            </a:r>
            <a:r>
              <a:rPr lang="es-ES" altLang="pl-PL" dirty="0"/>
              <a:t> y campos oculares frontales; una red visual de orden superior anclada en occipital lateral y corticales temporales inferiores; y una red visual de orden inferior anclada en la corteza estriada y extraestriada.</a:t>
            </a:r>
          </a:p>
          <a:p>
            <a:pPr eaLnBrk="1" hangingPunct="1"/>
            <a:r>
              <a:rPr lang="es-ES" altLang="pl-PL" dirty="0"/>
              <a:t>Esos módulos de red pueden variar su </a:t>
            </a:r>
            <a:r>
              <a:rPr lang="es-ES" altLang="pl-PL" dirty="0" err="1"/>
              <a:t>intraconectividad</a:t>
            </a:r>
            <a:r>
              <a:rPr lang="es-ES" altLang="pl-PL" dirty="0"/>
              <a:t> y la conectividad entre módulos.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8959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Además, el análisis de componentes independientes (ICA) se ha utilizado para identificar redes de conectividad intrínsecas involucradas en el control ejecutivo, la memoria episódica, la memoria autobiográfica, el procesamiento auto relacionado y la detección de eventos sobresalientes.</a:t>
            </a:r>
          </a:p>
          <a:p>
            <a:pPr eaLnBrk="1" hangingPunct="1"/>
            <a:r>
              <a:rPr lang="es-ES" altLang="pl-PL" dirty="0"/>
              <a:t>Este estudio ha revelado una red sensoriomotora anclada en las cortezas somatosensoriales y motoras bilaterales; una red de atención visoespacial anclada en surcos </a:t>
            </a:r>
            <a:r>
              <a:rPr lang="es-ES" altLang="pl-PL" dirty="0" err="1"/>
              <a:t>intraparietales</a:t>
            </a:r>
            <a:r>
              <a:rPr lang="es-ES" altLang="pl-PL" dirty="0"/>
              <a:t> y campos oculares frontales; una red visual de orden superior anclada en occipital lateral y corticales temporales inferiores; y una red visual de orden inferior anclada en la corteza estriada y extraestriada.</a:t>
            </a:r>
          </a:p>
          <a:p>
            <a:pPr eaLnBrk="1" hangingPunct="1"/>
            <a:r>
              <a:rPr lang="es-ES" altLang="pl-PL" dirty="0"/>
              <a:t>Esos módulos de red pueden variar su </a:t>
            </a:r>
            <a:r>
              <a:rPr lang="es-ES" altLang="pl-PL" dirty="0" err="1"/>
              <a:t>intraconectividad</a:t>
            </a:r>
            <a:r>
              <a:rPr lang="es-ES" altLang="pl-PL" dirty="0"/>
              <a:t> y la conectividad entre módulos.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57896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Figura muestra un ejemplo de topología de la organización modular de redes cerebrales funcionales, demostrando la comunicación entre recursos computacionales de diferentes tipos: (A) las regiones cerebrales están organizadas en áreas </a:t>
            </a:r>
            <a:r>
              <a:rPr lang="es-ES" altLang="pl-PL" dirty="0" err="1"/>
              <a:t>citoarquitectónicamente</a:t>
            </a:r>
            <a:r>
              <a:rPr lang="es-ES" altLang="pl-PL" dirty="0"/>
              <a:t> distintas, (B) cada configuración </a:t>
            </a:r>
            <a:r>
              <a:rPr lang="es-ES" altLang="pl-PL" dirty="0" err="1"/>
              <a:t>citoarquitectura</a:t>
            </a:r>
            <a:r>
              <a:rPr lang="es-ES" altLang="pl-PL" dirty="0"/>
              <a:t> tiene propiedades estructurales con diferentes implicaciones para la computación funciones, (C) las regiones </a:t>
            </a:r>
            <a:r>
              <a:rPr lang="es-ES" altLang="pl-PL" dirty="0" err="1"/>
              <a:t>citoarquitectónicas</a:t>
            </a:r>
            <a:r>
              <a:rPr lang="es-ES" altLang="pl-PL" dirty="0"/>
              <a:t> pueden representarse como nodos en una red, (D) los nodos tienen asociaciones funcionales, representadas como bordes que se extienden más allá de los límites espaciales evidentes en la organización </a:t>
            </a:r>
            <a:r>
              <a:rPr lang="es-ES" altLang="pl-PL" dirty="0" err="1"/>
              <a:t>citoarquitectura</a:t>
            </a:r>
            <a:r>
              <a:rPr lang="es-ES" altLang="pl-PL" dirty="0"/>
              <a:t>.</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01403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Figura muestra un ejemplo de topología de la organización modular de redes cerebrales funcionales, demostrando la comunicación entre recursos computacionales de diferentes tipos: (A) las regiones cerebrales están organizadas en áreas </a:t>
            </a:r>
            <a:r>
              <a:rPr lang="es-ES" altLang="pl-PL" dirty="0" err="1"/>
              <a:t>citoarquitectónicamente</a:t>
            </a:r>
            <a:r>
              <a:rPr lang="es-ES" altLang="pl-PL" dirty="0"/>
              <a:t> distintas, (B) cada configuración </a:t>
            </a:r>
            <a:r>
              <a:rPr lang="es-ES" altLang="pl-PL" dirty="0" err="1"/>
              <a:t>citoarquitectura</a:t>
            </a:r>
            <a:r>
              <a:rPr lang="es-ES" altLang="pl-PL" dirty="0"/>
              <a:t> tiene propiedades estructurales con diferentes implicaciones para la computación funciones, (C) las regiones </a:t>
            </a:r>
            <a:r>
              <a:rPr lang="es-ES" altLang="pl-PL" dirty="0" err="1"/>
              <a:t>citoarquitectónicas</a:t>
            </a:r>
            <a:r>
              <a:rPr lang="es-ES" altLang="pl-PL" dirty="0"/>
              <a:t> pueden representarse como nodos en una red, (D) los nodos tienen asociaciones funcionales, representadas como bordes que se extienden más allá de los límites espaciales evidentes en la organización </a:t>
            </a:r>
            <a:r>
              <a:rPr lang="es-ES" altLang="pl-PL" dirty="0" err="1"/>
              <a:t>citoarquitectura</a:t>
            </a:r>
            <a:r>
              <a:rPr lang="es-ES" altLang="pl-PL" dirty="0"/>
              <a:t>.</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5002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Como se mencionó anteriormente, la pérdida de las capacidades cognitivas se debe al proceso natural de envejecimiento. Sin embargo, la forma en que se desarrolla este proceso degenerativo depende de múltiples condiciones: salud, capacidad funcional, estructura genética y medio ambiente. Además, otros factores pueden alterar las capacidades cognitivas de forma aguda o crónica: enfermedades neurodegenerativas, trastornos del desarrollo neurológico, discapacidades intelectuales, enfermedades mentales, adicciones, traumas físicos o mentales graves, etc.</a:t>
            </a:r>
          </a:p>
          <a:p>
            <a:pPr eaLnBrk="1" hangingPunct="1"/>
            <a:r>
              <a:rPr lang="es-ES" altLang="pl-PL" dirty="0"/>
              <a:t>La afectación en una o más de las funciones cognitivas tiene una implicación directa en el funcionamiento diario de las personas, individualmente o en interacción con otros y el medio ambiente.</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43015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pl-PL" dirty="0"/>
              <a:t> </a:t>
            </a:r>
            <a:r>
              <a:rPr lang="es-ES" altLang="pl-PL" dirty="0"/>
              <a:t>La tabla muestra las implicaciones de algunas de las funciones cognitivas en la realización de actividades de la vida diaria.</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1782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cognición como proceso general depende de muchos otros procesos más específicos, pero no menos complejos, que interactúan entre sí, llamados dominios o funciones cognitivas. Estos procesos mentales (cerebrales) de orden superior están involucrados conjuntamente en la ejecución de cualquier tarea o actividad diaria, haciendo posible que el ser humano tenga un papel activo en la recepción, almacenamiento, selección, elaboración, transformación y recuperación de la información. Aunque los diferentes dominios o funciones cognitivas no son independientes entre sí, algunos pueden explicarse por separado, siendo un objeto frecuente de investigación y aplicaciones prácticas en diversas áreas de la salud.</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4199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En los últimos años y a través de múltiples estudios en todo el mundo, se ha demostrado que el deterioro puede ralentizar o disminuir los déficits cognitivos, manteniendo una vida activa y saludable, en entornos estimulantes y si continúa estimulando o desarrollando estas funciones a través de prácticas de estimulación cognitiva y ejercicios.</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01871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Una evaluación cognitiva o neurocognitiva adecuada puede implicar la aplicación de observaciones, entrevistas, escalas clínicas y psicosociales, pruebas cognitivas, técnicas de neuroimagen o cualquier otra forma apropiada de evaluación. Centrándose también en las necesidades de tratamiento específicas de la persona afectada.</a:t>
            </a:r>
          </a:p>
          <a:p>
            <a:pPr eaLnBrk="1" hangingPunct="1"/>
            <a:r>
              <a:rPr lang="es-ES" altLang="pl-PL" dirty="0"/>
              <a:t>En general, la evaluación neurocognitiva debe incluir al menos el estudio del rendimiento intelectual general, orientación temporal y espacial, atención, velocidad de procesamiento de la información, capacidad de aprendizaje y memoria, habilidades visoespaciales, habilidades perceptivas y motoras, lenguaje y comunicación, razonamiento, la capacidad para resolver problemas y algunas de las funciones ejecutivas.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98810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Una evaluación cognitiva o neurocognitiva adecuada puede implicar la aplicación de observaciones, entrevistas, escalas clínicas y psicosociales, pruebas cognitivas, técnicas de neuroimagen o cualquier otra forma apropiada de evaluación. Centrándose también en las necesidades de tratamiento específicas de la persona afectada.</a:t>
            </a:r>
          </a:p>
          <a:p>
            <a:pPr eaLnBrk="1" hangingPunct="1"/>
            <a:r>
              <a:rPr lang="es-ES" altLang="pl-PL" dirty="0"/>
              <a:t>En general, la evaluación neurocognitiva debe incluir al menos el estudio del rendimiento intelectual general, orientación temporal y espacial, atención, velocidad de procesamiento de la información, capacidad de aprendizaje y memoria, habilidades visoespaciales, habilidades perceptivas y motoras, lenguaje y comunicación, razonamiento, la capacidad para resolver problemas y algunas de las funciones ejecutivas.</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3778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Estas pruebas son fáciles de aplicar y requieren poco tiempo para la aplicación (5 a 20 minutos). La mayoría de ellos fueron diseñados originalmente para evaluar los déficits cognitivos en pacientes de edad avanzada, aunque se han aplicado en general a pacientes con todo tipo de déficit cognitivos agudos y crónicos. La puntuación global obtenida permite obtener un "punto de corte" entre normal y patológico, permitiendo la remisión de aquellos que necesitan una evaluación neuropsicológica más detallada. Sus principales utilidades se limitan a proporcionar una vista rápida del paciente, monitorear pacientes y establecer correlaciones entre este puntaje global y otras variables relevantes. P.ej. Mini-Mental </a:t>
            </a:r>
            <a:r>
              <a:rPr lang="es-ES" altLang="pl-PL" dirty="0" err="1"/>
              <a:t>State</a:t>
            </a:r>
            <a:r>
              <a:rPr lang="es-ES" altLang="pl-PL" dirty="0"/>
              <a:t> </a:t>
            </a:r>
            <a:r>
              <a:rPr lang="es-ES" altLang="pl-PL" dirty="0" err="1"/>
              <a:t>Examination</a:t>
            </a:r>
            <a:r>
              <a:rPr lang="es-ES" altLang="pl-PL" dirty="0"/>
              <a:t> (MMSE): evalúe Orientación al tiempo, Orientación al lugar, Registro, Atención y cálculo, Recuperación, Idioma, Repetición y, Comandos complejos (Figura).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7629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Estas pruebas son fáciles de aplicar y requieren poco tiempo para la aplicación (5 a 20 minutos). La mayoría de ellos fueron diseñados originalmente para evaluar los déficits cognitivos en pacientes de edad avanzada, aunque se han aplicado en general a pacientes con todo tipo de déficit cognitivos agudos y crónicos. La puntuación global obtenida permite obtener un "punto de corte" entre normal y patológico, permitiendo la remisión de aquellos que necesitan una evaluación neuropsicológica más detallada. Sus principales utilidades se limitan a proporcionar una vista rápida del paciente, monitorear pacientes y establecer correlaciones entre este puntaje global y otras variables relevantes. P.ej. Mini-Mental </a:t>
            </a:r>
            <a:r>
              <a:rPr lang="es-ES" altLang="pl-PL" dirty="0" err="1"/>
              <a:t>State</a:t>
            </a:r>
            <a:r>
              <a:rPr lang="es-ES" altLang="pl-PL" dirty="0"/>
              <a:t> </a:t>
            </a:r>
            <a:r>
              <a:rPr lang="es-ES" altLang="pl-PL" dirty="0" err="1"/>
              <a:t>Examination</a:t>
            </a:r>
            <a:r>
              <a:rPr lang="es-ES" altLang="pl-PL" dirty="0"/>
              <a:t> (MMSE): evalúe Orientación al tiempo, Orientación al lugar, Registro, Atención y cálculo, Recuperación, Idioma, Repetición y, Comandos complejos (Figura).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1374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 Baterías de evaluación general</a:t>
            </a:r>
          </a:p>
          <a:p>
            <a:pPr eaLnBrk="1" hangingPunct="1"/>
            <a:r>
              <a:rPr lang="es-ES" altLang="pl-PL" dirty="0"/>
              <a:t>Esos son un conjunto de pruebas o elementos que exploran las principales funciones cognitivas sistemáticamente. Las principales ventajas de su uso es la oportunidad de tener una gran base de datos que facilite la obtención de un perfil que caracterice diferentes niveles de dominios cognitivos de las personas, y un mayor control sobre un conjunto de variables que pueden afectar el desempeño de las personas (edad, nivel educativo, etc.) Identifican no solo los déficits principales sino también las habilidades preservadas en cada persona, esenciales para el establecimiento de un programa de rehabilitación personalizado posterior. P.ej. </a:t>
            </a:r>
            <a:r>
              <a:rPr lang="es-ES" altLang="pl-PL" dirty="0" err="1"/>
              <a:t>Weschsler</a:t>
            </a:r>
            <a:r>
              <a:rPr lang="es-ES" altLang="pl-PL" dirty="0"/>
              <a:t> </a:t>
            </a:r>
            <a:r>
              <a:rPr lang="es-ES" altLang="pl-PL" dirty="0" err="1"/>
              <a:t>Adult</a:t>
            </a:r>
            <a:r>
              <a:rPr lang="es-ES" altLang="pl-PL" dirty="0"/>
              <a:t> </a:t>
            </a:r>
            <a:r>
              <a:rPr lang="es-ES" altLang="pl-PL" dirty="0" err="1"/>
              <a:t>Intelligence</a:t>
            </a:r>
            <a:r>
              <a:rPr lang="es-ES" altLang="pl-PL" dirty="0"/>
              <a:t> </a:t>
            </a:r>
            <a:r>
              <a:rPr lang="es-ES" altLang="pl-PL" dirty="0" err="1"/>
              <a:t>Sacale</a:t>
            </a:r>
            <a:r>
              <a:rPr lang="es-ES" altLang="pl-PL" dirty="0"/>
              <a:t> (WAIS): evalúe vocabulario, similitudes, información, comprensión, aritmética, intervalo de dígitos, secuencia de números y letras, finalización de imágenes, diseño de bloques, razonamiento matricial, codificación de símbolos de dígitos, búsqueda de símbolos (Figura).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69291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 Baterías de evaluación general</a:t>
            </a:r>
          </a:p>
          <a:p>
            <a:pPr eaLnBrk="1" hangingPunct="1"/>
            <a:r>
              <a:rPr lang="es-ES" altLang="pl-PL" dirty="0"/>
              <a:t>Esos son un conjunto de pruebas o elementos que exploran las principales funciones cognitivas sistemáticamente. Las principales ventajas de su uso es la oportunidad de tener una gran base de datos que facilite la obtención de un perfil que caracterice diferentes niveles de dominios cognitivos de las personas, y un mayor control sobre un conjunto de variables que pueden afectar el desempeño de las personas (edad, nivel educativo, etc.) Identifican no solo los déficits principales sino también las habilidades preservadas en cada persona, esenciales para el establecimiento de un programa de rehabilitación personalizado posterior. P.ej. </a:t>
            </a:r>
            <a:r>
              <a:rPr lang="es-ES" altLang="pl-PL" dirty="0" err="1"/>
              <a:t>Weschsler</a:t>
            </a:r>
            <a:r>
              <a:rPr lang="es-ES" altLang="pl-PL" dirty="0"/>
              <a:t> </a:t>
            </a:r>
            <a:r>
              <a:rPr lang="es-ES" altLang="pl-PL" dirty="0" err="1"/>
              <a:t>Adult</a:t>
            </a:r>
            <a:r>
              <a:rPr lang="es-ES" altLang="pl-PL" dirty="0"/>
              <a:t> </a:t>
            </a:r>
            <a:r>
              <a:rPr lang="es-ES" altLang="pl-PL" dirty="0" err="1"/>
              <a:t>Intelligence</a:t>
            </a:r>
            <a:r>
              <a:rPr lang="es-ES" altLang="pl-PL" dirty="0"/>
              <a:t> </a:t>
            </a:r>
            <a:r>
              <a:rPr lang="es-ES" altLang="pl-PL" dirty="0" err="1"/>
              <a:t>Sacale</a:t>
            </a:r>
            <a:r>
              <a:rPr lang="es-ES" altLang="pl-PL" dirty="0"/>
              <a:t> (WAIS): evalúe vocabulario, similitudes, información, comprensión, aritmética, intervalo de dígitos, secuencia de números y letras, finalización de imágenes, diseño de bloques, razonamiento matricial, codificación de símbolos de dígitos, búsqueda de símbolos (Figura).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57934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62120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601479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8758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Figura muestra los principales dominios cognitivos.</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21402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592426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00851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503995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95938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90940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56607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97054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324308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38824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7257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orientación es la capacidad que permite a una persona ser consciente de sí misma, de los demás y del contexto en el que se encuentra en un momento dado, para poder desarrollar las actividades de esa situación de espacio / tiempo.</a:t>
            </a:r>
          </a:p>
          <a:p>
            <a:pPr eaLnBrk="1" hangingPunct="1"/>
            <a:r>
              <a:rPr lang="es-ES" altLang="pl-PL" dirty="0"/>
              <a:t>Hay tres tipos de orientación:</a:t>
            </a:r>
          </a:p>
          <a:p>
            <a:pPr eaLnBrk="1" hangingPunct="1"/>
            <a:r>
              <a:rPr lang="es-ES" altLang="pl-PL" dirty="0"/>
              <a:t>. Orientación personal: es la capacidad de integrar información relacionada con la historia y la identidad personal.</a:t>
            </a:r>
          </a:p>
          <a:p>
            <a:pPr eaLnBrk="1" hangingPunct="1"/>
            <a:r>
              <a:rPr lang="es-ES" altLang="pl-PL" dirty="0"/>
              <a:t>. Orientación temporal: es la capacidad de manejar información sobre diferentes hechos y colocarlos en su cronología correcta.</a:t>
            </a:r>
          </a:p>
          <a:p>
            <a:pPr eaLnBrk="1" hangingPunct="1"/>
            <a:r>
              <a:rPr lang="es-ES" altLang="pl-PL" dirty="0"/>
              <a:t>. Orientación espacial: es la capacidad de manejar información relacionada con lugares.</a:t>
            </a:r>
          </a:p>
          <a:p>
            <a:pPr eaLnBrk="1" hangingPunct="1"/>
            <a:r>
              <a:rPr lang="es-ES" altLang="pl-PL" dirty="0"/>
              <a:t>Algunos ejemplos de los diferentes tipos de orientación se muestran en la Figura.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44230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793009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491269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808311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467962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33040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034462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66649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261093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III. Pruebas específicas de evaluación neuropsicológica.</a:t>
            </a:r>
          </a:p>
          <a:p>
            <a:pPr eaLnBrk="1" hangingPunct="1"/>
            <a:r>
              <a:rPr lang="es-ES" altLang="pl-PL" dirty="0"/>
              <a:t>Estas pruebas se centran en examinar el deterioro específico de la función cognitiva. Se utiliza para desarrollar un plan de trabajo realista para el paciente. P.ej. Conners CPT - CATA: mide la atención sostenida y selectiva. (Figura).</a:t>
            </a:r>
          </a:p>
          <a:p>
            <a:pPr eaLnBrk="1" hangingPunct="1"/>
            <a:endParaRPr lang="es-ES" altLang="pl-PL" dirty="0"/>
          </a:p>
          <a:p>
            <a:pPr eaLnBrk="1" hangingPunct="1"/>
            <a:r>
              <a:rPr lang="es-ES" altLang="pl-PL" dirty="0"/>
              <a:t>Aunque la evaluación cognitiva o neurocognitiva debe ser realizada por un neuropsicólogo, las pruebas de detección cognitiva son accesibles para todos los profesionales de la salud que, con una preparación mínima y en poco tiempo, pueden realizar una evaluación previa que les permita derivar a un paciente al profesional apropiado</a:t>
            </a:r>
            <a:r>
              <a:rPr lang="en-US" altLang="pl-PL" dirty="0"/>
              <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805344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8548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orientación es la capacidad que permite a una persona ser consciente de sí misma, de los demás y del contexto en el que se encuentra en un momento dado, para poder desarrollar las actividades de esa situación de espacio / tiempo.</a:t>
            </a:r>
          </a:p>
          <a:p>
            <a:pPr eaLnBrk="1" hangingPunct="1"/>
            <a:r>
              <a:rPr lang="es-ES" altLang="pl-PL" dirty="0"/>
              <a:t>Hay tres tipos de orientación:</a:t>
            </a:r>
          </a:p>
          <a:p>
            <a:pPr eaLnBrk="1" hangingPunct="1"/>
            <a:r>
              <a:rPr lang="es-ES" altLang="pl-PL" dirty="0"/>
              <a:t>. Orientación personal: es la capacidad de integrar información relacionada con la historia y la identidad personal.</a:t>
            </a:r>
          </a:p>
          <a:p>
            <a:pPr eaLnBrk="1" hangingPunct="1"/>
            <a:r>
              <a:rPr lang="es-ES" altLang="pl-PL" dirty="0"/>
              <a:t>. Orientación temporal: es la capacidad de manejar información sobre diferentes hechos y colocarlos en su cronología correcta.</a:t>
            </a:r>
          </a:p>
          <a:p>
            <a:pPr eaLnBrk="1" hangingPunct="1"/>
            <a:r>
              <a:rPr lang="es-ES" altLang="pl-PL" dirty="0"/>
              <a:t>. Orientación espacial: es la capacidad de manejar información relacionada con lugares.</a:t>
            </a:r>
          </a:p>
          <a:p>
            <a:pPr eaLnBrk="1" hangingPunct="1"/>
            <a:r>
              <a:rPr lang="es-ES" altLang="pl-PL" dirty="0"/>
              <a:t>Algunos ejemplos de los diferentes tipos de orientación se muestran en la Figura.</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39750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335658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3318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011163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48229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3476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La desorientación puede ser un síntoma de diferentes afecciones médicas, como el delirio y la demencia. Además, algunos trastornos físicos pueden causar desorientación: amnesia, envenenamiento por monóxido de carbono, arteritis cerebral o inflamación de las arterias en el cerebro, cirrosis e insuficiencia hepática, infecciones del sistema nervioso central como encefalitis o meningitis, convulsiones parciales complejas, conmoción cerebral, deshidratación, drogas. sobredosis, anomalías electrolíticas, epilepsia, fiebre, enfermedades relacionadas con el calor, hipo o hiperglucemia, hipotermia, hipotiroidismo o hipertiroidismo, hipoxia, una lesión masiva en el cerebro como un tumor o hematoma, insuficiencia renal, sepsis, accidente cerebrovascular, deficiencia de vitaminas, vestibular trastornos La desorientación puede ser un efecto secundario de algunas drogas, como el alcohol, la marihuana y los medicamentos recetados. La abstinencia de ciertas drogas también puede causar desorientación.</a:t>
            </a:r>
          </a:p>
          <a:p>
            <a:pPr eaLnBrk="1" hangingPunct="1"/>
            <a:endParaRPr lang="es-ES" altLang="pl-PL" dirty="0"/>
          </a:p>
          <a:p>
            <a:pPr eaLnBrk="1" hangingPunct="1"/>
            <a:r>
              <a:rPr lang="es-ES" altLang="pl-PL" dirty="0"/>
              <a:t>El tratamiento de la desorientación debe basarse en las causas fundamentales.</a:t>
            </a:r>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2909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Es la capacidad del cerebro para reconocer elementos, estímulos o cualquier otra información previamente aprendida, a través de los canales sensibles y atribuirles significado.</a:t>
            </a:r>
          </a:p>
          <a:p>
            <a:pPr eaLnBrk="1" hangingPunct="1"/>
            <a:r>
              <a:rPr lang="es-ES" altLang="pl-PL" dirty="0"/>
              <a:t>Hay varios tipos de gnosis (Figura):</a:t>
            </a:r>
          </a:p>
          <a:p>
            <a:pPr eaLnBrk="1" hangingPunct="1"/>
            <a:r>
              <a:rPr lang="es-ES" altLang="pl-PL" dirty="0"/>
              <a:t>. Gnosis simple según los canales sensoriales involucrados: hay gnosis visual, auditiva, táctil, olfativa y gustativa.</a:t>
            </a:r>
          </a:p>
          <a:p>
            <a:pPr eaLnBrk="1" hangingPunct="1"/>
            <a:r>
              <a:rPr lang="es-ES" altLang="pl-PL" dirty="0"/>
              <a:t>. </a:t>
            </a:r>
            <a:r>
              <a:rPr lang="es-ES" altLang="pl-PL" dirty="0" err="1"/>
              <a:t>Somatognosis</a:t>
            </a:r>
            <a:r>
              <a:rPr lang="es-ES" altLang="pl-PL" dirty="0"/>
              <a:t> o percepción del esquema corporal: es la capacidad de reconocer y sentir mentalmente el cuerpo como un todo y sus partes. Esta función nos permite conocer los movimientos que podemos hacer con cada parte del cuerpo y su orientación en el espacio.</a:t>
            </a:r>
          </a:p>
          <a:p>
            <a:pPr eaLnBrk="1" hangingPunct="1"/>
            <a:r>
              <a:rPr lang="es-ES" altLang="pl-PL" dirty="0"/>
              <a:t>. Razonamiento visuoespacial: es la capacidad de representar, analizar y manipular objetos, lugares, distancias y espacios mentalmente. Otros dos procesos cognitivos están involucrados en esta función: la relación espacial, o la capacidad de representar y manipular objetos en dos dimensiones mentalmente, y la visualización espacial, lo que significa tener la capacidad de representar y manipular objetos en tres dimensiones mentalmente.</a:t>
            </a:r>
          </a:p>
          <a:p>
            <a:pPr eaLnBrk="1" hangingPunct="1"/>
            <a:r>
              <a:rPr lang="es-ES" altLang="pl-PL" dirty="0"/>
              <a:t>. Percepción y construcción visual: es un proceso cerebral activo de reinterpretación de información visual.</a:t>
            </a:r>
            <a:endParaRPr lang="en-US"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1321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pPr/>
              <a:t>03/07/2021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pPr/>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64.jpeg"/><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7.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AE9CA9-0967-4022-809E-3EFAC109DA22}"/>
              </a:ext>
            </a:extLst>
          </p:cNvPr>
          <p:cNvSpPr>
            <a:spLocks noChangeArrowheads="1"/>
          </p:cNvSpPr>
          <p:nvPr/>
        </p:nvSpPr>
        <p:spPr bwMode="auto">
          <a:xfrm>
            <a:off x="755576" y="3573016"/>
            <a:ext cx="72008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MÓDULO DE EVALUACIÓN FUNCIONAL: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CONCEPTO Y METODOLOGÍA.</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Unidad </a:t>
            </a:r>
            <a:r>
              <a:rPr lang="en-US" sz="2000" dirty="0" err="1">
                <a:solidFill>
                  <a:schemeClr val="accent2">
                    <a:lumMod val="75000"/>
                  </a:schemeClr>
                </a:solidFill>
                <a:latin typeface="Bradley Hand ITC" panose="03070402050302030203" pitchFamily="66" charset="0"/>
                <a:cs typeface="+mn-cs"/>
                <a:sym typeface="Arial" charset="0"/>
              </a:rPr>
              <a:t>didáctica</a:t>
            </a:r>
            <a:r>
              <a:rPr lang="en-US" sz="2000" dirty="0">
                <a:solidFill>
                  <a:schemeClr val="accent2">
                    <a:lumMod val="75000"/>
                  </a:schemeClr>
                </a:solidFill>
                <a:latin typeface="Bradley Hand ITC" panose="03070402050302030203" pitchFamily="66" charset="0"/>
                <a:cs typeface="+mn-cs"/>
                <a:sym typeface="Arial" charset="0"/>
              </a:rPr>
              <a:t> E: </a:t>
            </a:r>
            <a:r>
              <a:rPr lang="en-US" sz="2000" dirty="0" err="1">
                <a:solidFill>
                  <a:schemeClr val="accent2">
                    <a:lumMod val="75000"/>
                  </a:schemeClr>
                </a:solidFill>
                <a:latin typeface="Bradley Hand ITC" panose="03070402050302030203" pitchFamily="66" charset="0"/>
                <a:cs typeface="+mn-cs"/>
                <a:sym typeface="Arial" charset="0"/>
              </a:rPr>
              <a:t>Importancia</a:t>
            </a:r>
            <a:r>
              <a:rPr lang="en-US" sz="2000" dirty="0">
                <a:solidFill>
                  <a:schemeClr val="accent2">
                    <a:lumMod val="75000"/>
                  </a:schemeClr>
                </a:solidFill>
                <a:latin typeface="Bradley Hand ITC" panose="03070402050302030203" pitchFamily="66" charset="0"/>
                <a:cs typeface="+mn-cs"/>
                <a:sym typeface="Arial" charset="0"/>
              </a:rPr>
              <a:t> de las </a:t>
            </a:r>
            <a:r>
              <a:rPr lang="en-US" sz="2000" dirty="0" err="1">
                <a:solidFill>
                  <a:schemeClr val="accent2">
                    <a:lumMod val="75000"/>
                  </a:schemeClr>
                </a:solidFill>
                <a:latin typeface="Bradley Hand ITC" panose="03070402050302030203" pitchFamily="66" charset="0"/>
                <a:cs typeface="+mn-cs"/>
                <a:sym typeface="Arial" charset="0"/>
              </a:rPr>
              <a:t>habilidades</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cs typeface="+mn-cs"/>
                <a:sym typeface="Arial" charset="0"/>
              </a:rPr>
              <a:t>cognitivas</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cs typeface="+mn-cs"/>
                <a:sym typeface="Arial" charset="0"/>
              </a:rPr>
              <a:t>en</a:t>
            </a:r>
            <a:r>
              <a:rPr lang="en-US" sz="2000" dirty="0">
                <a:solidFill>
                  <a:schemeClr val="accent2">
                    <a:lumMod val="75000"/>
                  </a:schemeClr>
                </a:solidFill>
                <a:latin typeface="Bradley Hand ITC" panose="03070402050302030203" pitchFamily="66" charset="0"/>
                <a:cs typeface="+mn-cs"/>
                <a:sym typeface="Arial" charset="0"/>
              </a:rPr>
              <a:t> el </a:t>
            </a:r>
            <a:r>
              <a:rPr lang="en-US" sz="2000" dirty="0" err="1">
                <a:solidFill>
                  <a:schemeClr val="accent2">
                    <a:lumMod val="75000"/>
                  </a:schemeClr>
                </a:solidFill>
                <a:latin typeface="Bradley Hand ITC" panose="03070402050302030203" pitchFamily="66" charset="0"/>
                <a:cs typeface="+mn-cs"/>
                <a:sym typeface="Arial" charset="0"/>
              </a:rPr>
              <a:t>desempeño</a:t>
            </a:r>
            <a:r>
              <a:rPr lang="en-US" sz="2000" dirty="0">
                <a:solidFill>
                  <a:schemeClr val="accent2">
                    <a:lumMod val="75000"/>
                  </a:schemeClr>
                </a:solidFill>
                <a:latin typeface="Bradley Hand ITC" panose="03070402050302030203" pitchFamily="66" charset="0"/>
                <a:cs typeface="+mn-cs"/>
                <a:sym typeface="Arial" charset="0"/>
              </a:rPr>
              <a:t> de la </a:t>
            </a:r>
            <a:r>
              <a:rPr lang="en-US" sz="2000" dirty="0" err="1">
                <a:solidFill>
                  <a:schemeClr val="accent2">
                    <a:lumMod val="75000"/>
                  </a:schemeClr>
                </a:solidFill>
                <a:latin typeface="Bradley Hand ITC" panose="03070402050302030203" pitchFamily="66" charset="0"/>
                <a:cs typeface="+mn-cs"/>
                <a:sym typeface="Arial" charset="0"/>
              </a:rPr>
              <a:t>tarea</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cs typeface="+mn-cs"/>
                <a:sym typeface="Arial" charset="0"/>
              </a:rPr>
              <a:t>motora</a:t>
            </a:r>
            <a:r>
              <a:rPr lang="en-US" sz="2000" dirty="0">
                <a:solidFill>
                  <a:schemeClr val="accent2">
                    <a:lumMod val="75000"/>
                  </a:schemeClr>
                </a:solidFill>
                <a:latin typeface="Bradley Hand ITC" panose="03070402050302030203" pitchFamily="66" charset="0"/>
                <a:cs typeface="+mn-cs"/>
                <a:sym typeface="Arial" charset="0"/>
              </a:rPr>
              <a:t>. </a:t>
            </a:r>
          </a:p>
          <a:p>
            <a:pPr algn="r" eaLnBrk="1" hangingPunct="1">
              <a:lnSpc>
                <a:spcPct val="90000"/>
              </a:lnSpc>
              <a:spcBef>
                <a:spcPts val="0"/>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¿Por </a:t>
            </a:r>
            <a:r>
              <a:rPr lang="en-US" sz="2000" dirty="0" err="1">
                <a:solidFill>
                  <a:schemeClr val="accent2">
                    <a:lumMod val="75000"/>
                  </a:schemeClr>
                </a:solidFill>
                <a:latin typeface="Bradley Hand ITC" panose="03070402050302030203" pitchFamily="66" charset="0"/>
                <a:cs typeface="+mn-cs"/>
                <a:sym typeface="Arial" charset="0"/>
              </a:rPr>
              <a:t>qué</a:t>
            </a:r>
            <a:r>
              <a:rPr lang="en-US" sz="2000" dirty="0">
                <a:solidFill>
                  <a:schemeClr val="accent2">
                    <a:lumMod val="75000"/>
                  </a:schemeClr>
                </a:solidFill>
                <a:latin typeface="Bradley Hand ITC" panose="03070402050302030203" pitchFamily="66" charset="0"/>
                <a:cs typeface="+mn-cs"/>
                <a:sym typeface="Arial" charset="0"/>
              </a:rPr>
              <a:t> es </a:t>
            </a:r>
            <a:r>
              <a:rPr lang="en-US" sz="2000" dirty="0" err="1">
                <a:solidFill>
                  <a:schemeClr val="accent2">
                    <a:lumMod val="75000"/>
                  </a:schemeClr>
                </a:solidFill>
                <a:latin typeface="Bradley Hand ITC" panose="03070402050302030203" pitchFamily="66" charset="0"/>
                <a:cs typeface="+mn-cs"/>
                <a:sym typeface="Arial" charset="0"/>
              </a:rPr>
              <a:t>importante</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cs typeface="+mn-cs"/>
                <a:sym typeface="Arial" charset="0"/>
              </a:rPr>
              <a:t>incluir</a:t>
            </a:r>
            <a:r>
              <a:rPr lang="en-US" sz="2000" dirty="0">
                <a:solidFill>
                  <a:schemeClr val="accent2">
                    <a:lumMod val="75000"/>
                  </a:schemeClr>
                </a:solidFill>
                <a:latin typeface="Bradley Hand ITC" panose="03070402050302030203" pitchFamily="66" charset="0"/>
                <a:cs typeface="+mn-cs"/>
                <a:sym typeface="Arial" charset="0"/>
              </a:rPr>
              <a:t> el </a:t>
            </a:r>
            <a:r>
              <a:rPr lang="en-US" sz="2000" dirty="0" err="1">
                <a:solidFill>
                  <a:schemeClr val="accent2">
                    <a:lumMod val="75000"/>
                  </a:schemeClr>
                </a:solidFill>
                <a:latin typeface="Bradley Hand ITC" panose="03070402050302030203" pitchFamily="66" charset="0"/>
                <a:cs typeface="+mn-cs"/>
                <a:sym typeface="Arial" charset="0"/>
              </a:rPr>
              <a:t>análisis</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cs typeface="+mn-cs"/>
                <a:sym typeface="Arial" charset="0"/>
              </a:rPr>
              <a:t>biomecánico</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cs typeface="+mn-cs"/>
                <a:sym typeface="Arial" charset="0"/>
              </a:rPr>
              <a:t>en</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cs typeface="+mn-cs"/>
                <a:sym typeface="Arial" charset="0"/>
              </a:rPr>
              <a:t>alteraciones</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cs typeface="+mn-cs"/>
                <a:sym typeface="Arial" charset="0"/>
              </a:rPr>
              <a:t>cognitivas</a:t>
            </a:r>
            <a:r>
              <a:rPr lang="en-US" sz="2000" dirty="0">
                <a:solidFill>
                  <a:schemeClr val="accent2">
                    <a:lumMod val="75000"/>
                  </a:schemeClr>
                </a:solidFill>
                <a:latin typeface="Bradley Hand ITC" panose="03070402050302030203" pitchFamily="66" charset="0"/>
                <a:cs typeface="+mn-cs"/>
                <a:sym typeface="Arial" charset="0"/>
              </a:rPr>
              <a:t>? </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783277738"/>
              </p:ext>
            </p:extLst>
          </p:nvPr>
        </p:nvGraphicFramePr>
        <p:xfrm>
          <a:off x="35496" y="1754226"/>
          <a:ext cx="8784977" cy="4339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CuadroTexto 12">
            <a:extLst>
              <a:ext uri="{FF2B5EF4-FFF2-40B4-BE49-F238E27FC236}">
                <a16:creationId xmlns:a16="http://schemas.microsoft.com/office/drawing/2014/main" id="{82F9A3DE-9799-4824-981F-446DF0F02CB3}"/>
              </a:ext>
            </a:extLst>
          </p:cNvPr>
          <p:cNvSpPr txBox="1"/>
          <p:nvPr/>
        </p:nvSpPr>
        <p:spPr>
          <a:xfrm>
            <a:off x="503226" y="5183819"/>
            <a:ext cx="8064896" cy="338554"/>
          </a:xfrm>
          <a:prstGeom prst="rect">
            <a:avLst/>
          </a:prstGeom>
          <a:noFill/>
        </p:spPr>
        <p:txBody>
          <a:bodyPr wrap="square" rtlCol="0">
            <a:spAutoFit/>
          </a:bodyPr>
          <a:lstStyle/>
          <a:p>
            <a:pPr algn="ctr"/>
            <a:r>
              <a:rPr lang="en-US" sz="1600" b="0" dirty="0" err="1">
                <a:solidFill>
                  <a:schemeClr val="accent2">
                    <a:lumMod val="75000"/>
                  </a:schemeClr>
                </a:solidFill>
              </a:rPr>
              <a:t>Figura</a:t>
            </a:r>
            <a:r>
              <a:rPr lang="en-US" sz="1600" b="0" dirty="0">
                <a:solidFill>
                  <a:schemeClr val="accent2">
                    <a:lumMod val="75000"/>
                  </a:schemeClr>
                </a:solidFill>
              </a:rPr>
              <a:t> 2. </a:t>
            </a:r>
            <a:r>
              <a:rPr lang="en-US" sz="1600" b="0" dirty="0" err="1">
                <a:solidFill>
                  <a:schemeClr val="accent2">
                    <a:lumMod val="75000"/>
                  </a:schemeClr>
                </a:solidFill>
              </a:rPr>
              <a:t>Ejemplos</a:t>
            </a:r>
            <a:r>
              <a:rPr lang="en-US" sz="1600" b="0" dirty="0">
                <a:solidFill>
                  <a:schemeClr val="accent2">
                    <a:lumMod val="75000"/>
                  </a:schemeClr>
                </a:solidFill>
              </a:rPr>
              <a:t> de </a:t>
            </a:r>
            <a:r>
              <a:rPr lang="en-US" sz="1600" b="0" dirty="0" err="1">
                <a:solidFill>
                  <a:schemeClr val="accent2">
                    <a:lumMod val="75000"/>
                  </a:schemeClr>
                </a:solidFill>
              </a:rPr>
              <a:t>orientacion</a:t>
            </a:r>
            <a:r>
              <a:rPr lang="en-US" sz="1600" b="0" dirty="0">
                <a:solidFill>
                  <a:schemeClr val="accent2">
                    <a:lumMod val="75000"/>
                  </a:schemeClr>
                </a:solidFill>
              </a:rPr>
              <a:t> personal, temporal y especial.</a:t>
            </a:r>
          </a:p>
        </p:txBody>
      </p:sp>
      <p:sp>
        <p:nvSpPr>
          <p:cNvPr id="12" name="Prostokąt 3">
            <a:extLst>
              <a:ext uri="{FF2B5EF4-FFF2-40B4-BE49-F238E27FC236}">
                <a16:creationId xmlns:a16="http://schemas.microsoft.com/office/drawing/2014/main" id="{034554FE-9E7F-494F-95B0-63CC59B92248}"/>
              </a:ext>
            </a:extLst>
          </p:cNvPr>
          <p:cNvSpPr/>
          <p:nvPr/>
        </p:nvSpPr>
        <p:spPr>
          <a:xfrm>
            <a:off x="539750" y="2046327"/>
            <a:ext cx="7992690" cy="400110"/>
          </a:xfrm>
          <a:prstGeom prst="rect">
            <a:avLst/>
          </a:prstGeom>
        </p:spPr>
        <p:txBody>
          <a:bodyPr wrap="square">
            <a:spAutoFit/>
          </a:bodyPr>
          <a:lstStyle/>
          <a:p>
            <a:pPr>
              <a:spcBef>
                <a:spcPts val="1200"/>
              </a:spcBef>
              <a:defRPr/>
            </a:pPr>
            <a:r>
              <a:rPr lang="es-ES" sz="2000" b="0" dirty="0">
                <a:solidFill>
                  <a:schemeClr val="accent2">
                    <a:lumMod val="75000"/>
                  </a:schemeClr>
                </a:solidFill>
              </a:rPr>
              <a:t>Existen tres tipos de orientación:</a:t>
            </a:r>
            <a:endParaRPr lang="en-US" sz="2000" b="0" dirty="0">
              <a:solidFill>
                <a:schemeClr val="accent2">
                  <a:lumMod val="75000"/>
                </a:schemeClr>
              </a:solidFill>
            </a:endParaRPr>
          </a:p>
        </p:txBody>
      </p:sp>
      <p:sp>
        <p:nvSpPr>
          <p:cNvPr id="14" name="Prostokąt 1">
            <a:extLst>
              <a:ext uri="{FF2B5EF4-FFF2-40B4-BE49-F238E27FC236}">
                <a16:creationId xmlns:a16="http://schemas.microsoft.com/office/drawing/2014/main" id="{B8262A74-E22D-4226-BBA8-645280647351}"/>
              </a:ext>
            </a:extLst>
          </p:cNvPr>
          <p:cNvSpPr/>
          <p:nvPr/>
        </p:nvSpPr>
        <p:spPr>
          <a:xfrm>
            <a:off x="179512" y="1052736"/>
            <a:ext cx="8784976" cy="430887"/>
          </a:xfrm>
          <a:prstGeom prst="rect">
            <a:avLst/>
          </a:prstGeom>
        </p:spPr>
        <p:txBody>
          <a:bodyPr wrap="square">
            <a:spAutoFit/>
          </a:bodyPr>
          <a:lstStyle/>
          <a:p>
            <a:pPr algn="ctr">
              <a:defRPr/>
            </a:pPr>
            <a:r>
              <a:rPr lang="en-US" sz="2200" dirty="0">
                <a:solidFill>
                  <a:schemeClr val="accent2">
                    <a:lumMod val="75000"/>
                  </a:schemeClr>
                </a:solidFill>
              </a:rPr>
              <a:t>2.1.1. ALTERACION DE LA ORIENTACIÓN – DESORIENTACIÓN</a:t>
            </a:r>
          </a:p>
        </p:txBody>
      </p:sp>
    </p:spTree>
    <p:extLst>
      <p:ext uri="{BB962C8B-B14F-4D97-AF65-F5344CB8AC3E}">
        <p14:creationId xmlns:p14="http://schemas.microsoft.com/office/powerpoint/2010/main" val="636841537"/>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3">
            <a:extLst>
              <a:ext uri="{FF2B5EF4-FFF2-40B4-BE49-F238E27FC236}">
                <a16:creationId xmlns:a16="http://schemas.microsoft.com/office/drawing/2014/main" id="{8DC5932A-D4AB-4B9C-B91E-44C8E9A6713A}"/>
              </a:ext>
            </a:extLst>
          </p:cNvPr>
          <p:cNvSpPr/>
          <p:nvPr/>
        </p:nvSpPr>
        <p:spPr>
          <a:xfrm>
            <a:off x="539750" y="1484784"/>
            <a:ext cx="7992690" cy="4708981"/>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dirty="0">
                <a:solidFill>
                  <a:schemeClr val="accent2">
                    <a:lumMod val="75000"/>
                  </a:schemeClr>
                </a:solidFill>
              </a:rPr>
              <a:t>Síntoma de diferentes condiciones médicas: delirio y demencia.</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Algunos trastornos físicos pueden causar desorientación: arteritis cerebral, infecciones del sistema nervioso central, conmoción cerebral, deshidratación, sepsis, accidente cerebrovascular, deficiencia de vitaminas, trastornos vestibulares.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Efecto secundario de algunas drogas, como alcohol, marihuana, medicamentos recetados.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La abstinencia de ciertas drogas también puede causar desorientación.</a:t>
            </a:r>
          </a:p>
          <a:p>
            <a:pPr>
              <a:spcBef>
                <a:spcPts val="0"/>
              </a:spcBef>
              <a:defRPr/>
            </a:pPr>
            <a:endParaRPr lang="es-ES" sz="2000" b="0" dirty="0">
              <a:solidFill>
                <a:schemeClr val="accent2">
                  <a:lumMod val="75000"/>
                </a:schemeClr>
              </a:solidFill>
            </a:endParaRPr>
          </a:p>
          <a:p>
            <a:pPr>
              <a:spcBef>
                <a:spcPts val="0"/>
              </a:spcBef>
              <a:defRPr/>
            </a:pPr>
            <a:r>
              <a:rPr lang="es-ES" sz="2000" b="0" dirty="0">
                <a:solidFill>
                  <a:schemeClr val="accent2">
                    <a:lumMod val="75000"/>
                  </a:schemeClr>
                </a:solidFill>
              </a:rPr>
              <a:t>El tratamiento de la desorientación debe basarse en las causas fundamentales.</a:t>
            </a:r>
            <a:endParaRPr lang="en-US" sz="2000" b="0" dirty="0">
              <a:solidFill>
                <a:schemeClr val="accent2">
                  <a:lumMod val="75000"/>
                </a:schemeClr>
              </a:solidFill>
            </a:endParaRPr>
          </a:p>
        </p:txBody>
      </p:sp>
      <p:sp>
        <p:nvSpPr>
          <p:cNvPr id="10" name="Prostokąt 1">
            <a:extLst>
              <a:ext uri="{FF2B5EF4-FFF2-40B4-BE49-F238E27FC236}">
                <a16:creationId xmlns:a16="http://schemas.microsoft.com/office/drawing/2014/main" id="{2DA3710B-B176-4A70-A938-D630CA4A47F4}"/>
              </a:ext>
            </a:extLst>
          </p:cNvPr>
          <p:cNvSpPr/>
          <p:nvPr/>
        </p:nvSpPr>
        <p:spPr>
          <a:xfrm>
            <a:off x="179512" y="1052736"/>
            <a:ext cx="8784976" cy="430887"/>
          </a:xfrm>
          <a:prstGeom prst="rect">
            <a:avLst/>
          </a:prstGeom>
        </p:spPr>
        <p:txBody>
          <a:bodyPr wrap="square">
            <a:spAutoFit/>
          </a:bodyPr>
          <a:lstStyle/>
          <a:p>
            <a:pPr algn="ctr">
              <a:defRPr/>
            </a:pPr>
            <a:r>
              <a:rPr lang="en-US" sz="2200" dirty="0">
                <a:solidFill>
                  <a:schemeClr val="accent2">
                    <a:lumMod val="75000"/>
                  </a:schemeClr>
                </a:solidFill>
              </a:rPr>
              <a:t>2.1.1. ALTERACION DE LA ORIENTACIÓN – DESORIENTACIÓN</a:t>
            </a:r>
          </a:p>
        </p:txBody>
      </p:sp>
    </p:spTree>
    <p:extLst>
      <p:ext uri="{BB962C8B-B14F-4D97-AF65-F5344CB8AC3E}">
        <p14:creationId xmlns:p14="http://schemas.microsoft.com/office/powerpoint/2010/main" val="2421262670"/>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4" name="Diagrama 13"/>
          <p:cNvGraphicFramePr/>
          <p:nvPr>
            <p:extLst>
              <p:ext uri="{D42A27DB-BD31-4B8C-83A1-F6EECF244321}">
                <p14:modId xmlns:p14="http://schemas.microsoft.com/office/powerpoint/2010/main" val="748130555"/>
              </p:ext>
            </p:extLst>
          </p:nvPr>
        </p:nvGraphicFramePr>
        <p:xfrm>
          <a:off x="2069722" y="2852936"/>
          <a:ext cx="5004556"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Prostokąt 1">
            <a:extLst>
              <a:ext uri="{FF2B5EF4-FFF2-40B4-BE49-F238E27FC236}">
                <a16:creationId xmlns:a16="http://schemas.microsoft.com/office/drawing/2014/main" id="{EA5EA1F9-C5C5-4B6F-B8D2-ED0D1FEAEEFF}"/>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GNOSIS</a:t>
            </a:r>
          </a:p>
        </p:txBody>
      </p:sp>
      <p:sp>
        <p:nvSpPr>
          <p:cNvPr id="16" name="Prostokąt 3">
            <a:extLst>
              <a:ext uri="{FF2B5EF4-FFF2-40B4-BE49-F238E27FC236}">
                <a16:creationId xmlns:a16="http://schemas.microsoft.com/office/drawing/2014/main" id="{619E0283-E3E9-40C9-A21A-B46FBB61C386}"/>
              </a:ext>
            </a:extLst>
          </p:cNvPr>
          <p:cNvSpPr/>
          <p:nvPr/>
        </p:nvSpPr>
        <p:spPr>
          <a:xfrm>
            <a:off x="539750" y="1628800"/>
            <a:ext cx="7992690" cy="1169551"/>
          </a:xfrm>
          <a:prstGeom prst="rect">
            <a:avLst/>
          </a:prstGeom>
        </p:spPr>
        <p:txBody>
          <a:bodyPr wrap="square">
            <a:spAutoFit/>
          </a:bodyPr>
          <a:lstStyle/>
          <a:p>
            <a:pPr>
              <a:spcBef>
                <a:spcPts val="1200"/>
              </a:spcBef>
              <a:defRPr/>
            </a:pPr>
            <a:r>
              <a:rPr lang="es-ES" sz="2000" b="0" dirty="0">
                <a:solidFill>
                  <a:schemeClr val="accent2">
                    <a:lumMod val="75000"/>
                  </a:schemeClr>
                </a:solidFill>
              </a:rPr>
              <a:t>La capacidad de reconocer elementos, estímulos o cualquier otra información previamente aprendida y atribuirles significado.</a:t>
            </a:r>
          </a:p>
          <a:p>
            <a:pPr>
              <a:spcBef>
                <a:spcPts val="1200"/>
              </a:spcBef>
              <a:defRPr/>
            </a:pPr>
            <a:r>
              <a:rPr lang="es-ES" sz="2000" b="0" dirty="0">
                <a:solidFill>
                  <a:schemeClr val="accent2">
                    <a:lumMod val="75000"/>
                  </a:schemeClr>
                </a:solidFill>
              </a:rPr>
              <a:t>Existen varios tipos de gnosis:</a:t>
            </a:r>
            <a:endParaRPr lang="en-US" sz="2000" b="0" dirty="0">
              <a:solidFill>
                <a:schemeClr val="accent2">
                  <a:lumMod val="75000"/>
                </a:schemeClr>
              </a:solidFill>
            </a:endParaRPr>
          </a:p>
        </p:txBody>
      </p:sp>
      <p:sp>
        <p:nvSpPr>
          <p:cNvPr id="17" name="CuadroTexto 16">
            <a:extLst>
              <a:ext uri="{FF2B5EF4-FFF2-40B4-BE49-F238E27FC236}">
                <a16:creationId xmlns:a16="http://schemas.microsoft.com/office/drawing/2014/main" id="{8F5086DF-A76E-4255-97AA-E96F00DE19F3}"/>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Figura 3. Tipos de Gnosis.</a:t>
            </a:r>
          </a:p>
        </p:txBody>
      </p:sp>
    </p:spTree>
    <p:extLst>
      <p:ext uri="{BB962C8B-B14F-4D97-AF65-F5344CB8AC3E}">
        <p14:creationId xmlns:p14="http://schemas.microsoft.com/office/powerpoint/2010/main" val="3476342783"/>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Prostokąt 1">
            <a:extLst>
              <a:ext uri="{FF2B5EF4-FFF2-40B4-BE49-F238E27FC236}">
                <a16:creationId xmlns:a16="http://schemas.microsoft.com/office/drawing/2014/main" id="{D215B809-CAEB-4CFE-B5B8-64A69F7F5052}"/>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ALTERACIÓN DE LA GNOSIS – AGNOSIA</a:t>
            </a:r>
          </a:p>
        </p:txBody>
      </p:sp>
      <p:sp>
        <p:nvSpPr>
          <p:cNvPr id="17" name="Prostokąt 3">
            <a:extLst>
              <a:ext uri="{FF2B5EF4-FFF2-40B4-BE49-F238E27FC236}">
                <a16:creationId xmlns:a16="http://schemas.microsoft.com/office/drawing/2014/main" id="{59A3BB53-A77D-483F-9987-757A4AF3537E}"/>
              </a:ext>
            </a:extLst>
          </p:cNvPr>
          <p:cNvSpPr/>
          <p:nvPr/>
        </p:nvSpPr>
        <p:spPr>
          <a:xfrm>
            <a:off x="539750" y="1628800"/>
            <a:ext cx="7992690" cy="2862322"/>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u="sng" dirty="0">
                <a:solidFill>
                  <a:schemeClr val="accent2">
                    <a:lumMod val="75000"/>
                  </a:schemeClr>
                </a:solidFill>
              </a:rPr>
              <a:t>Agnosia visual: </a:t>
            </a:r>
            <a:r>
              <a:rPr lang="es-ES" sz="2000" b="0" dirty="0">
                <a:solidFill>
                  <a:schemeClr val="accent2">
                    <a:lumMod val="75000"/>
                  </a:schemeClr>
                </a:solidFill>
              </a:rPr>
              <a:t>incapacidad del cerebro para reconocer o comprender los estímulos visuales.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u="sng" dirty="0">
                <a:solidFill>
                  <a:schemeClr val="accent2">
                    <a:lumMod val="75000"/>
                  </a:schemeClr>
                </a:solidFill>
              </a:rPr>
              <a:t>Prosopagnosia: </a:t>
            </a:r>
            <a:r>
              <a:rPr lang="es-ES" sz="2000" b="0" dirty="0">
                <a:solidFill>
                  <a:schemeClr val="accent2">
                    <a:lumMod val="75000"/>
                  </a:schemeClr>
                </a:solidFill>
              </a:rPr>
              <a:t>incapacidad para reconocer rostros que nos son familiares incluso a nosotros mismos en un espejo.</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u="sng" dirty="0">
                <a:solidFill>
                  <a:schemeClr val="accent2">
                    <a:lumMod val="75000"/>
                  </a:schemeClr>
                </a:solidFill>
              </a:rPr>
              <a:t>Agnosia visuoespacial:</a:t>
            </a:r>
            <a:r>
              <a:rPr lang="es-ES" sz="2000" b="0" dirty="0">
                <a:solidFill>
                  <a:schemeClr val="accent2">
                    <a:lumMod val="75000"/>
                  </a:schemeClr>
                </a:solidFill>
              </a:rPr>
              <a:t> los individuos pueden informar objetos en sus campos visuales, pero no las relaciones espaciales de los objetos entre sí</a:t>
            </a:r>
            <a:endParaRPr lang="en-US" sz="2000" b="0" dirty="0">
              <a:solidFill>
                <a:schemeClr val="accent2">
                  <a:lumMod val="75000"/>
                </a:schemeClr>
              </a:solidFill>
            </a:endParaRPr>
          </a:p>
        </p:txBody>
      </p:sp>
    </p:spTree>
    <p:extLst>
      <p:ext uri="{BB962C8B-B14F-4D97-AF65-F5344CB8AC3E}">
        <p14:creationId xmlns:p14="http://schemas.microsoft.com/office/powerpoint/2010/main" val="2919058785"/>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3">
            <a:extLst>
              <a:ext uri="{FF2B5EF4-FFF2-40B4-BE49-F238E27FC236}">
                <a16:creationId xmlns:a16="http://schemas.microsoft.com/office/drawing/2014/main" id="{914F0A5E-D34A-49AF-8B33-9C1C82AF7493}"/>
              </a:ext>
            </a:extLst>
          </p:cNvPr>
          <p:cNvSpPr/>
          <p:nvPr/>
        </p:nvSpPr>
        <p:spPr>
          <a:xfrm>
            <a:off x="539750" y="1628800"/>
            <a:ext cx="7992690" cy="2862322"/>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u="sng" dirty="0">
                <a:solidFill>
                  <a:schemeClr val="accent2">
                    <a:lumMod val="75000"/>
                  </a:schemeClr>
                </a:solidFill>
              </a:rPr>
              <a:t>Agnosia táctil:</a:t>
            </a:r>
            <a:r>
              <a:rPr lang="es-ES" sz="2000" b="0" dirty="0">
                <a:solidFill>
                  <a:schemeClr val="accent2">
                    <a:lumMod val="75000"/>
                  </a:schemeClr>
                </a:solidFill>
              </a:rPr>
              <a:t> incapacidad para reconocer objetos a través del tacto.</a:t>
            </a:r>
          </a:p>
          <a:p>
            <a:pPr marL="342900" indent="-342900">
              <a:spcBef>
                <a:spcPts val="1200"/>
              </a:spcBef>
              <a:buFont typeface="Wingdings" panose="05000000000000000000" pitchFamily="2" charset="2"/>
              <a:buChar char="Ø"/>
              <a:defRPr/>
            </a:pPr>
            <a:r>
              <a:rPr lang="es-ES" sz="2000" b="0" u="sng" dirty="0">
                <a:solidFill>
                  <a:schemeClr val="accent2">
                    <a:lumMod val="75000"/>
                  </a:schemeClr>
                </a:solidFill>
              </a:rPr>
              <a:t>Agnosia </a:t>
            </a:r>
            <a:r>
              <a:rPr lang="es-ES" sz="2000" b="0" u="sng" dirty="0" err="1">
                <a:solidFill>
                  <a:schemeClr val="accent2">
                    <a:lumMod val="75000"/>
                  </a:schemeClr>
                </a:solidFill>
              </a:rPr>
              <a:t>aperceptiva</a:t>
            </a:r>
            <a:r>
              <a:rPr lang="es-ES" sz="2000" b="0" u="sng" dirty="0">
                <a:solidFill>
                  <a:schemeClr val="accent2">
                    <a:lumMod val="75000"/>
                  </a:schemeClr>
                </a:solidFill>
              </a:rPr>
              <a:t>: </a:t>
            </a:r>
            <a:r>
              <a:rPr lang="es-ES" sz="2000" b="0" dirty="0">
                <a:solidFill>
                  <a:schemeClr val="accent2">
                    <a:lumMod val="75000"/>
                  </a:schemeClr>
                </a:solidFill>
              </a:rPr>
              <a:t>un fallo en el reconocimiento que se debe a un fallo perceptivo. La percepción ocurre pero el reconocimiento no ocurre al mismo tiempo.</a:t>
            </a:r>
            <a:endParaRPr lang="es-ES" sz="2000" b="0" u="sng" dirty="0">
              <a:solidFill>
                <a:schemeClr val="accent2">
                  <a:lumMod val="75000"/>
                </a:schemeClr>
              </a:solidFill>
            </a:endParaRPr>
          </a:p>
          <a:p>
            <a:pPr marL="342900" indent="-342900">
              <a:spcBef>
                <a:spcPts val="1200"/>
              </a:spcBef>
              <a:buFont typeface="Wingdings" panose="05000000000000000000" pitchFamily="2" charset="2"/>
              <a:buChar char="Ø"/>
              <a:defRPr/>
            </a:pPr>
            <a:r>
              <a:rPr lang="es-ES" sz="2000" b="0" u="sng" dirty="0">
                <a:solidFill>
                  <a:schemeClr val="accent2">
                    <a:lumMod val="75000"/>
                  </a:schemeClr>
                </a:solidFill>
              </a:rPr>
              <a:t>Tratamiento de agnosia: </a:t>
            </a:r>
            <a:r>
              <a:rPr lang="es-ES" sz="2000" b="0" dirty="0">
                <a:solidFill>
                  <a:schemeClr val="accent2">
                    <a:lumMod val="75000"/>
                  </a:schemeClr>
                </a:solidFill>
              </a:rPr>
              <a:t>enseñar al paciente a usar las otras modalidades sensoriales intactas, ser consciente de las limitaciones y sus consecuencias.</a:t>
            </a:r>
            <a:endParaRPr lang="en-US" sz="2000" b="0" dirty="0">
              <a:solidFill>
                <a:schemeClr val="accent2">
                  <a:lumMod val="75000"/>
                </a:schemeClr>
              </a:solidFill>
            </a:endParaRPr>
          </a:p>
        </p:txBody>
      </p:sp>
      <p:sp>
        <p:nvSpPr>
          <p:cNvPr id="9" name="Prostokąt 1">
            <a:extLst>
              <a:ext uri="{FF2B5EF4-FFF2-40B4-BE49-F238E27FC236}">
                <a16:creationId xmlns:a16="http://schemas.microsoft.com/office/drawing/2014/main" id="{A563BE8A-A3B5-467E-838A-9223C67EA55B}"/>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2.1.2. ALTERACIÓN DE LA GNOSIS – AGNOSIA</a:t>
            </a:r>
          </a:p>
        </p:txBody>
      </p:sp>
    </p:spTree>
    <p:extLst>
      <p:ext uri="{BB962C8B-B14F-4D97-AF65-F5344CB8AC3E}">
        <p14:creationId xmlns:p14="http://schemas.microsoft.com/office/powerpoint/2010/main" val="4206253407"/>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6" name="Diagrama 15"/>
          <p:cNvGraphicFramePr/>
          <p:nvPr>
            <p:extLst>
              <p:ext uri="{D42A27DB-BD31-4B8C-83A1-F6EECF244321}">
                <p14:modId xmlns:p14="http://schemas.microsoft.com/office/powerpoint/2010/main" val="2959187675"/>
              </p:ext>
            </p:extLst>
          </p:nvPr>
        </p:nvGraphicFramePr>
        <p:xfrm>
          <a:off x="1434716" y="3157033"/>
          <a:ext cx="6274567" cy="2485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42AF62BE-79AC-442B-843F-30FD1CB20CE3}"/>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2.1.3. PRAXIS</a:t>
            </a:r>
          </a:p>
        </p:txBody>
      </p:sp>
      <p:sp>
        <p:nvSpPr>
          <p:cNvPr id="13" name="Prostokąt 3">
            <a:extLst>
              <a:ext uri="{FF2B5EF4-FFF2-40B4-BE49-F238E27FC236}">
                <a16:creationId xmlns:a16="http://schemas.microsoft.com/office/drawing/2014/main" id="{F39F97AA-3163-4620-892F-31B1EF007E88}"/>
              </a:ext>
            </a:extLst>
          </p:cNvPr>
          <p:cNvSpPr/>
          <p:nvPr/>
        </p:nvSpPr>
        <p:spPr>
          <a:xfrm>
            <a:off x="539750" y="1628800"/>
            <a:ext cx="8352730" cy="1477328"/>
          </a:xfrm>
          <a:prstGeom prst="rect">
            <a:avLst/>
          </a:prstGeom>
        </p:spPr>
        <p:txBody>
          <a:bodyPr wrap="square">
            <a:spAutoFit/>
          </a:bodyPr>
          <a:lstStyle/>
          <a:p>
            <a:pPr>
              <a:spcBef>
                <a:spcPts val="1200"/>
              </a:spcBef>
              <a:defRPr/>
            </a:pPr>
            <a:r>
              <a:rPr lang="es-ES" sz="2000" b="0" dirty="0">
                <a:solidFill>
                  <a:schemeClr val="accent2">
                    <a:lumMod val="75000"/>
                  </a:schemeClr>
                </a:solidFill>
              </a:rPr>
              <a:t>La capacidad de ejecutar voluntariamente movimientos organizados, simples o complejos, realizar una tarea, manipular objetos o alcanzar un objetivo específico.</a:t>
            </a:r>
          </a:p>
          <a:p>
            <a:pPr>
              <a:spcBef>
                <a:spcPts val="1200"/>
              </a:spcBef>
              <a:defRPr/>
            </a:pPr>
            <a:r>
              <a:rPr lang="es-ES" sz="2000" b="0" dirty="0">
                <a:solidFill>
                  <a:schemeClr val="accent2">
                    <a:lumMod val="75000"/>
                  </a:schemeClr>
                </a:solidFill>
              </a:rPr>
              <a:t>Existen varios tipos de praxis:</a:t>
            </a:r>
            <a:endParaRPr lang="en-US" sz="2000" b="0" dirty="0">
              <a:solidFill>
                <a:schemeClr val="accent2">
                  <a:lumMod val="75000"/>
                </a:schemeClr>
              </a:solidFill>
            </a:endParaRPr>
          </a:p>
        </p:txBody>
      </p:sp>
      <p:sp>
        <p:nvSpPr>
          <p:cNvPr id="15" name="CuadroTexto 14">
            <a:extLst>
              <a:ext uri="{FF2B5EF4-FFF2-40B4-BE49-F238E27FC236}">
                <a16:creationId xmlns:a16="http://schemas.microsoft.com/office/drawing/2014/main" id="{A25E005F-CAB4-4F6B-AA0E-8311EC2F8D53}"/>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Figura 4. Tipo de  praxis.</a:t>
            </a:r>
          </a:p>
        </p:txBody>
      </p:sp>
    </p:spTree>
    <p:extLst>
      <p:ext uri="{BB962C8B-B14F-4D97-AF65-F5344CB8AC3E}">
        <p14:creationId xmlns:p14="http://schemas.microsoft.com/office/powerpoint/2010/main" val="1047554153"/>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BC1EA994-3C5C-4901-9957-5AFBB36827A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2.1.3. ALTERACIÓN DE LA PRAXIS – APRAXIA</a:t>
            </a:r>
          </a:p>
        </p:txBody>
      </p:sp>
      <p:sp>
        <p:nvSpPr>
          <p:cNvPr id="11" name="Prostokąt 3">
            <a:extLst>
              <a:ext uri="{FF2B5EF4-FFF2-40B4-BE49-F238E27FC236}">
                <a16:creationId xmlns:a16="http://schemas.microsoft.com/office/drawing/2014/main" id="{1EABAB7E-0426-4912-92EE-327F728480A6}"/>
              </a:ext>
            </a:extLst>
          </p:cNvPr>
          <p:cNvSpPr/>
          <p:nvPr/>
        </p:nvSpPr>
        <p:spPr>
          <a:xfrm>
            <a:off x="539750" y="1628800"/>
            <a:ext cx="8352730" cy="2862322"/>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dirty="0">
                <a:solidFill>
                  <a:schemeClr val="accent2">
                    <a:lumMod val="75000"/>
                  </a:schemeClr>
                </a:solidFill>
              </a:rPr>
              <a:t>Incapacidad para realizar un acto experimentado previamente aprendido que no se explica por debilidad, falta de coordinación, demencia o pérdida sensorial.</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u="sng" dirty="0">
                <a:solidFill>
                  <a:schemeClr val="accent2">
                    <a:lumMod val="75000"/>
                  </a:schemeClr>
                </a:solidFill>
              </a:rPr>
              <a:t>Apraxia </a:t>
            </a:r>
            <a:r>
              <a:rPr lang="es-ES" sz="2000" b="0" u="sng" dirty="0" err="1">
                <a:solidFill>
                  <a:schemeClr val="accent2">
                    <a:lumMod val="75000"/>
                  </a:schemeClr>
                </a:solidFill>
              </a:rPr>
              <a:t>ideomotora</a:t>
            </a:r>
            <a:r>
              <a:rPr lang="es-ES" sz="2000" b="0" u="sng" dirty="0">
                <a:solidFill>
                  <a:schemeClr val="accent2">
                    <a:lumMod val="75000"/>
                  </a:schemeClr>
                </a:solidFill>
              </a:rPr>
              <a:t>: </a:t>
            </a:r>
            <a:r>
              <a:rPr lang="es-ES" sz="2000" b="0" dirty="0">
                <a:solidFill>
                  <a:schemeClr val="accent2">
                    <a:lumMod val="75000"/>
                  </a:schemeClr>
                </a:solidFill>
              </a:rPr>
              <a:t>incapacidad para imitar correctamente los gestos con las manos y el uso voluntario de la herramienta mime.</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u="sng" dirty="0">
                <a:solidFill>
                  <a:schemeClr val="accent2">
                    <a:lumMod val="75000"/>
                  </a:schemeClr>
                </a:solidFill>
              </a:rPr>
              <a:t>Apraxia por disociación: </a:t>
            </a:r>
            <a:r>
              <a:rPr lang="es-ES" sz="2000" b="0" dirty="0">
                <a:solidFill>
                  <a:schemeClr val="accent2">
                    <a:lumMod val="75000"/>
                  </a:schemeClr>
                </a:solidFill>
              </a:rPr>
              <a:t>incapacidad de pantomima para ordenar, con la capacidad de imitar gestos y manipular objetos en el entorno.</a:t>
            </a:r>
          </a:p>
        </p:txBody>
      </p:sp>
    </p:spTree>
    <p:extLst>
      <p:ext uri="{BB962C8B-B14F-4D97-AF65-F5344CB8AC3E}">
        <p14:creationId xmlns:p14="http://schemas.microsoft.com/office/powerpoint/2010/main" val="1014158830"/>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BC1EA994-3C5C-4901-9957-5AFBB36827A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2.1.3. ALTERACIÓN DE LA PRAXIS – APRAXIA</a:t>
            </a:r>
          </a:p>
        </p:txBody>
      </p:sp>
      <p:sp>
        <p:nvSpPr>
          <p:cNvPr id="11" name="Prostokąt 3">
            <a:extLst>
              <a:ext uri="{FF2B5EF4-FFF2-40B4-BE49-F238E27FC236}">
                <a16:creationId xmlns:a16="http://schemas.microsoft.com/office/drawing/2014/main" id="{1EABAB7E-0426-4912-92EE-327F728480A6}"/>
              </a:ext>
            </a:extLst>
          </p:cNvPr>
          <p:cNvSpPr/>
          <p:nvPr/>
        </p:nvSpPr>
        <p:spPr>
          <a:xfrm>
            <a:off x="539750" y="1628800"/>
            <a:ext cx="8352730" cy="2862322"/>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u="sng" dirty="0">
                <a:solidFill>
                  <a:schemeClr val="accent2">
                    <a:lumMod val="75000"/>
                  </a:schemeClr>
                </a:solidFill>
              </a:rPr>
              <a:t>Apraxia conceptual / ideacional: </a:t>
            </a:r>
            <a:r>
              <a:rPr lang="es-ES" sz="2000" b="0" dirty="0">
                <a:solidFill>
                  <a:schemeClr val="accent2">
                    <a:lumMod val="75000"/>
                  </a:schemeClr>
                </a:solidFill>
              </a:rPr>
              <a:t>incapacidad para conceptualizar una tarea y completar acciones de varios pasos.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u="sng" dirty="0">
                <a:solidFill>
                  <a:schemeClr val="accent2">
                    <a:lumMod val="75000"/>
                  </a:schemeClr>
                </a:solidFill>
              </a:rPr>
              <a:t>Dispraxia: </a:t>
            </a:r>
            <a:r>
              <a:rPr lang="es-ES" sz="2000" b="0" dirty="0">
                <a:solidFill>
                  <a:schemeClr val="accent2">
                    <a:lumMod val="75000"/>
                  </a:schemeClr>
                </a:solidFill>
              </a:rPr>
              <a:t>cuando los déficits en el movimiento experto no están completos.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a:spcBef>
                <a:spcPts val="0"/>
              </a:spcBef>
              <a:defRPr/>
            </a:pPr>
            <a:r>
              <a:rPr lang="es-ES" sz="2000" b="0" dirty="0">
                <a:solidFill>
                  <a:schemeClr val="accent2">
                    <a:lumMod val="75000"/>
                  </a:schemeClr>
                </a:solidFill>
              </a:rPr>
              <a:t>El tratamiento para la apraxia incluye terapia física, cognitiva y ocupacional. Si es un síntoma de otro trastorno, el trastorno subyacente debe tratarse.</a:t>
            </a:r>
            <a:endParaRPr lang="en-US" sz="2000" b="0" dirty="0">
              <a:solidFill>
                <a:schemeClr val="accent2">
                  <a:lumMod val="75000"/>
                </a:schemeClr>
              </a:solidFill>
            </a:endParaRPr>
          </a:p>
        </p:txBody>
      </p:sp>
    </p:spTree>
    <p:extLst>
      <p:ext uri="{BB962C8B-B14F-4D97-AF65-F5344CB8AC3E}">
        <p14:creationId xmlns:p14="http://schemas.microsoft.com/office/powerpoint/2010/main" val="1501186572"/>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3876004602"/>
              </p:ext>
            </p:extLst>
          </p:nvPr>
        </p:nvGraphicFramePr>
        <p:xfrm>
          <a:off x="1151620" y="3429000"/>
          <a:ext cx="6876764" cy="222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3">
            <a:extLst>
              <a:ext uri="{FF2B5EF4-FFF2-40B4-BE49-F238E27FC236}">
                <a16:creationId xmlns:a16="http://schemas.microsoft.com/office/drawing/2014/main" id="{70CECB1A-0169-4CF3-B5DF-03EC7517CBDE}"/>
              </a:ext>
            </a:extLst>
          </p:cNvPr>
          <p:cNvSpPr/>
          <p:nvPr/>
        </p:nvSpPr>
        <p:spPr>
          <a:xfrm>
            <a:off x="539750" y="1628800"/>
            <a:ext cx="8352730" cy="1785104"/>
          </a:xfrm>
          <a:prstGeom prst="rect">
            <a:avLst/>
          </a:prstGeom>
        </p:spPr>
        <p:txBody>
          <a:bodyPr wrap="square">
            <a:spAutoFit/>
          </a:bodyPr>
          <a:lstStyle/>
          <a:p>
            <a:pPr>
              <a:spcBef>
                <a:spcPts val="1200"/>
              </a:spcBef>
              <a:defRPr/>
            </a:pPr>
            <a:r>
              <a:rPr lang="es-ES" sz="2000" b="0" dirty="0">
                <a:solidFill>
                  <a:schemeClr val="accent2">
                    <a:lumMod val="75000"/>
                  </a:schemeClr>
                </a:solidFill>
              </a:rPr>
              <a:t>Estado de observación y alerta que permite conocer lo que sucede en el entorno.</a:t>
            </a:r>
          </a:p>
          <a:p>
            <a:pPr>
              <a:spcBef>
                <a:spcPts val="1200"/>
              </a:spcBef>
              <a:defRPr/>
            </a:pPr>
            <a:r>
              <a:rPr lang="es-ES" sz="2000" b="0" dirty="0">
                <a:solidFill>
                  <a:schemeClr val="accent2">
                    <a:lumMod val="75000"/>
                  </a:schemeClr>
                </a:solidFill>
              </a:rPr>
              <a:t>Para llevar a cabo este proceso, es necesario centrarse en estímulos específicos, ignorando otros menores. Los tipos más estudiados tradicionalmente son:</a:t>
            </a:r>
            <a:endParaRPr lang="en-US" sz="2000" b="0" dirty="0">
              <a:solidFill>
                <a:schemeClr val="accent2">
                  <a:lumMod val="75000"/>
                </a:schemeClr>
              </a:solidFill>
            </a:endParaRPr>
          </a:p>
        </p:txBody>
      </p:sp>
      <p:sp>
        <p:nvSpPr>
          <p:cNvPr id="14" name="Prostokąt 1">
            <a:extLst>
              <a:ext uri="{FF2B5EF4-FFF2-40B4-BE49-F238E27FC236}">
                <a16:creationId xmlns:a16="http://schemas.microsoft.com/office/drawing/2014/main" id="{C60B577F-0893-48DD-A493-4375E9D77E7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2.1.4. ATENCIÓN</a:t>
            </a:r>
          </a:p>
        </p:txBody>
      </p:sp>
      <p:sp>
        <p:nvSpPr>
          <p:cNvPr id="15" name="CuadroTexto 14">
            <a:extLst>
              <a:ext uri="{FF2B5EF4-FFF2-40B4-BE49-F238E27FC236}">
                <a16:creationId xmlns:a16="http://schemas.microsoft.com/office/drawing/2014/main" id="{282D6D02-FBB6-4D11-8C62-DDA017FA1039}"/>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Figura 5. Tipo de atención.</a:t>
            </a:r>
          </a:p>
        </p:txBody>
      </p:sp>
    </p:spTree>
    <p:extLst>
      <p:ext uri="{BB962C8B-B14F-4D97-AF65-F5344CB8AC3E}">
        <p14:creationId xmlns:p14="http://schemas.microsoft.com/office/powerpoint/2010/main" val="2770514666"/>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8D5B64B-F84A-418F-ACF7-FC965A686298}"/>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2.1.4. ALTERACIÓN DE LA ATENCIÓN– INATENCIÓN</a:t>
            </a:r>
          </a:p>
        </p:txBody>
      </p:sp>
      <p:sp>
        <p:nvSpPr>
          <p:cNvPr id="11" name="Prostokąt 3">
            <a:extLst>
              <a:ext uri="{FF2B5EF4-FFF2-40B4-BE49-F238E27FC236}">
                <a16:creationId xmlns:a16="http://schemas.microsoft.com/office/drawing/2014/main" id="{702085F3-7260-465C-819F-992FE5F4D1BB}"/>
              </a:ext>
            </a:extLst>
          </p:cNvPr>
          <p:cNvSpPr/>
          <p:nvPr/>
        </p:nvSpPr>
        <p:spPr>
          <a:xfrm>
            <a:off x="539750" y="1628800"/>
            <a:ext cx="8352730" cy="347787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dirty="0">
                <a:solidFill>
                  <a:schemeClr val="accent2">
                    <a:lumMod val="75000"/>
                  </a:schemeClr>
                </a:solidFill>
              </a:rPr>
              <a:t>Existen varias factores que afectan la capacidad de un individuo para mantener su atención: la naturaleza de la tarea, fatiga, estrés, personalidad, etc.</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La falta de atención puede interferir directamente en la mayoría de las actividades de la vida diaria.</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Tiene un efecto importante y negativo en el aprendizaje.</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El trastorno más importante relacionado con la atención es el trastorno por déficit de atención/hiperactividad (TDAH).</a:t>
            </a:r>
          </a:p>
        </p:txBody>
      </p:sp>
    </p:spTree>
    <p:extLst>
      <p:ext uri="{BB962C8B-B14F-4D97-AF65-F5344CB8AC3E}">
        <p14:creationId xmlns:p14="http://schemas.microsoft.com/office/powerpoint/2010/main" val="1182599301"/>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850" y="1412875"/>
            <a:ext cx="8135938" cy="1787669"/>
          </a:xfrm>
          <a:prstGeom prst="rect">
            <a:avLst/>
          </a:prstGeom>
        </p:spPr>
        <p:txBody>
          <a:bodyPr>
            <a:spAutoFit/>
          </a:bodyPr>
          <a:lstStyle/>
          <a:p>
            <a:pPr algn="ctr" eaLnBrk="1" hangingPunct="1">
              <a:spcBef>
                <a:spcPts val="1675"/>
              </a:spcBef>
              <a:buSzPct val="171000"/>
              <a:buFont typeface="Arial" charset="0"/>
              <a:buNone/>
              <a:defRPr/>
            </a:pPr>
            <a:r>
              <a:rPr lang="es-ES" sz="2400" dirty="0">
                <a:solidFill>
                  <a:schemeClr val="accent2">
                    <a:lumMod val="75000"/>
                  </a:schemeClr>
                </a:solidFill>
                <a:latin typeface="+mn-lt"/>
                <a:sym typeface="Arial" charset="0"/>
              </a:rPr>
              <a:t>E. Importancia de las habilidades cognitivas en el desempeño de la tarea motora.</a:t>
            </a:r>
          </a:p>
          <a:p>
            <a:pPr algn="ctr" eaLnBrk="1" hangingPunct="1">
              <a:spcBef>
                <a:spcPts val="1675"/>
              </a:spcBef>
              <a:buSzPct val="171000"/>
              <a:buFont typeface="Arial" charset="0"/>
              <a:buNone/>
              <a:defRPr/>
            </a:pPr>
            <a:r>
              <a:rPr lang="es-ES" sz="2400" dirty="0">
                <a:solidFill>
                  <a:schemeClr val="accent2">
                    <a:lumMod val="75000"/>
                  </a:schemeClr>
                </a:solidFill>
                <a:latin typeface="+mn-lt"/>
                <a:sym typeface="Arial" charset="0"/>
              </a:rPr>
              <a:t>¿Por qué es importante incluir el análisis biomecánico en alteraciones cognitivos?</a:t>
            </a:r>
            <a:endParaRPr lang="en-US" sz="2400" dirty="0">
              <a:solidFill>
                <a:schemeClr val="accent2">
                  <a:lumMod val="75000"/>
                </a:schemeClr>
              </a:solidFill>
              <a:latin typeface="+mn-lt"/>
              <a:sym typeface="Arial"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2411760" y="3356992"/>
            <a:ext cx="7200799" cy="2800767"/>
          </a:xfrm>
          <a:prstGeom prst="rect">
            <a:avLst/>
          </a:prstGeom>
          <a:noFill/>
        </p:spPr>
        <p:txBody>
          <a:bodyPr wrap="square">
            <a:spAutoFit/>
          </a:bodyPr>
          <a:lstStyle/>
          <a:p>
            <a:pPr marL="457200" indent="-457200">
              <a:buFont typeface="+mj-lt"/>
              <a:buAutoNum type="arabicPeriod"/>
              <a:defRPr/>
            </a:pPr>
            <a:r>
              <a:rPr lang="es-ES" sz="2200" b="0" dirty="0">
                <a:solidFill>
                  <a:schemeClr val="accent2">
                    <a:lumMod val="75000"/>
                  </a:schemeClr>
                </a:solidFill>
              </a:rPr>
              <a:t>Objetivos.</a:t>
            </a:r>
          </a:p>
          <a:p>
            <a:pPr marL="457200" indent="-457200">
              <a:buFont typeface="+mj-lt"/>
              <a:buAutoNum type="arabicPeriod"/>
              <a:defRPr/>
            </a:pPr>
            <a:r>
              <a:rPr lang="es-ES" sz="2200" b="0" dirty="0">
                <a:solidFill>
                  <a:schemeClr val="accent2">
                    <a:lumMod val="75000"/>
                  </a:schemeClr>
                </a:solidFill>
              </a:rPr>
              <a:t>Cognición.</a:t>
            </a:r>
          </a:p>
          <a:p>
            <a:pPr marL="457200" indent="-457200">
              <a:buFont typeface="+mj-lt"/>
              <a:buAutoNum type="arabicPeriod"/>
              <a:defRPr/>
            </a:pPr>
            <a:r>
              <a:rPr lang="es-ES" sz="2200" b="0" dirty="0">
                <a:solidFill>
                  <a:schemeClr val="accent2">
                    <a:lumMod val="75000"/>
                  </a:schemeClr>
                </a:solidFill>
              </a:rPr>
              <a:t>Adición de carga cognitiva al rendimiento motor.</a:t>
            </a:r>
          </a:p>
          <a:p>
            <a:pPr marL="457200" indent="-457200">
              <a:buFont typeface="+mj-lt"/>
              <a:buAutoNum type="arabicPeriod"/>
              <a:defRPr/>
            </a:pPr>
            <a:r>
              <a:rPr lang="es-ES" sz="2200" b="0" dirty="0">
                <a:solidFill>
                  <a:schemeClr val="accent2">
                    <a:lumMod val="75000"/>
                  </a:schemeClr>
                </a:solidFill>
              </a:rPr>
              <a:t>Rendimiento motor en personas con deterioro cognitivo.</a:t>
            </a:r>
          </a:p>
          <a:p>
            <a:pPr marL="457200" indent="-457200">
              <a:buFont typeface="+mj-lt"/>
              <a:buAutoNum type="arabicPeriod"/>
              <a:defRPr/>
            </a:pPr>
            <a:r>
              <a:rPr lang="es-ES" sz="2200" b="0" dirty="0">
                <a:solidFill>
                  <a:schemeClr val="accent2">
                    <a:lumMod val="75000"/>
                  </a:schemeClr>
                </a:solidFill>
              </a:rPr>
              <a:t>Evaluación de doble tarea.</a:t>
            </a:r>
          </a:p>
          <a:p>
            <a:pPr marL="457200" indent="-457200">
              <a:buFont typeface="+mj-lt"/>
              <a:buAutoNum type="arabicPeriod"/>
              <a:defRPr/>
            </a:pPr>
            <a:r>
              <a:rPr lang="es-ES" sz="2200" b="0" dirty="0">
                <a:solidFill>
                  <a:schemeClr val="accent2">
                    <a:lumMod val="75000"/>
                  </a:schemeClr>
                </a:solidFill>
              </a:rPr>
              <a:t>Ideas claves.</a:t>
            </a:r>
          </a:p>
          <a:p>
            <a:pPr marL="457200" indent="-457200">
              <a:buFont typeface="+mj-lt"/>
              <a:buAutoNum type="arabicPeriod"/>
              <a:defRPr/>
            </a:pPr>
            <a:r>
              <a:rPr lang="es-ES" sz="2200" b="0" dirty="0">
                <a:solidFill>
                  <a:schemeClr val="accent2">
                    <a:lumMod val="75000"/>
                  </a:schemeClr>
                </a:solidFill>
              </a:rPr>
              <a:t>Bibliografía.</a:t>
            </a:r>
            <a:endParaRPr lang="en-US" sz="22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8D5B64B-F84A-418F-ACF7-FC965A686298}"/>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2.1.4. ALTERACIÓN DE LA ATENCIÓN– INATENCIÓN</a:t>
            </a:r>
          </a:p>
        </p:txBody>
      </p:sp>
      <p:sp>
        <p:nvSpPr>
          <p:cNvPr id="11" name="Prostokąt 3">
            <a:extLst>
              <a:ext uri="{FF2B5EF4-FFF2-40B4-BE49-F238E27FC236}">
                <a16:creationId xmlns:a16="http://schemas.microsoft.com/office/drawing/2014/main" id="{702085F3-7260-465C-819F-992FE5F4D1BB}"/>
              </a:ext>
            </a:extLst>
          </p:cNvPr>
          <p:cNvSpPr/>
          <p:nvPr/>
        </p:nvSpPr>
        <p:spPr>
          <a:xfrm>
            <a:off x="539750" y="1628800"/>
            <a:ext cx="8352730" cy="2862322"/>
          </a:xfrm>
          <a:prstGeom prst="rect">
            <a:avLst/>
          </a:prstGeom>
        </p:spPr>
        <p:txBody>
          <a:bodyPr wrap="square">
            <a:spAutoFit/>
          </a:bodyPr>
          <a:lstStyle/>
          <a:p>
            <a:pPr>
              <a:spcBef>
                <a:spcPts val="0"/>
              </a:spcBef>
              <a:defRPr/>
            </a:pPr>
            <a:r>
              <a:rPr lang="es-ES" sz="2000" b="0" dirty="0">
                <a:solidFill>
                  <a:schemeClr val="accent2">
                    <a:lumMod val="75000"/>
                  </a:schemeClr>
                </a:solidFill>
              </a:rPr>
              <a:t>La mejor estrategia para evitar los problemas asociados con la disminución de la vigilancia es rediseñar la tarea / sistema para evitar este requisito.</a:t>
            </a:r>
          </a:p>
          <a:p>
            <a:pPr>
              <a:spcBef>
                <a:spcPts val="0"/>
              </a:spcBef>
              <a:defRPr/>
            </a:pPr>
            <a:endParaRPr lang="es-ES" sz="2000" b="0" dirty="0">
              <a:solidFill>
                <a:schemeClr val="accent2">
                  <a:lumMod val="75000"/>
                </a:schemeClr>
              </a:solidFill>
            </a:endParaRPr>
          </a:p>
          <a:p>
            <a:pPr>
              <a:spcBef>
                <a:spcPts val="0"/>
              </a:spcBef>
              <a:defRPr/>
            </a:pPr>
            <a:r>
              <a:rPr lang="es-ES" sz="2000" b="0" dirty="0">
                <a:solidFill>
                  <a:schemeClr val="accent2">
                    <a:lumMod val="75000"/>
                  </a:schemeClr>
                </a:solidFill>
              </a:rPr>
              <a:t>Déficits de atención más complejos como el TDAH pueden requerir tratamiento farmacológico.</a:t>
            </a:r>
          </a:p>
          <a:p>
            <a:pPr>
              <a:spcBef>
                <a:spcPts val="0"/>
              </a:spcBef>
              <a:defRPr/>
            </a:pPr>
            <a:endParaRPr lang="es-ES" sz="2000" b="0" dirty="0">
              <a:solidFill>
                <a:schemeClr val="accent2">
                  <a:lumMod val="75000"/>
                </a:schemeClr>
              </a:solidFill>
            </a:endParaRPr>
          </a:p>
          <a:p>
            <a:pPr>
              <a:spcBef>
                <a:spcPts val="0"/>
              </a:spcBef>
              <a:defRPr/>
            </a:pPr>
            <a:r>
              <a:rPr lang="es-ES" sz="2000" b="0" dirty="0">
                <a:solidFill>
                  <a:schemeClr val="accent2">
                    <a:lumMod val="75000"/>
                  </a:schemeClr>
                </a:solidFill>
              </a:rPr>
              <a:t>Los planes de intervención de comportamiento a largo plazo pueden resultar en una mejora permanente en las habilidades de concentración.</a:t>
            </a:r>
            <a:endParaRPr lang="en-US" sz="2000" b="0" dirty="0">
              <a:solidFill>
                <a:schemeClr val="accent2">
                  <a:lumMod val="75000"/>
                </a:schemeClr>
              </a:solidFill>
            </a:endParaRPr>
          </a:p>
        </p:txBody>
      </p:sp>
    </p:spTree>
    <p:extLst>
      <p:ext uri="{BB962C8B-B14F-4D97-AF65-F5344CB8AC3E}">
        <p14:creationId xmlns:p14="http://schemas.microsoft.com/office/powerpoint/2010/main" val="3115669926"/>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4041471771"/>
              </p:ext>
            </p:extLst>
          </p:nvPr>
        </p:nvGraphicFramePr>
        <p:xfrm>
          <a:off x="4211960" y="836712"/>
          <a:ext cx="4824536" cy="4995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EA2355DF-BDD0-44CF-9128-494610936ACC}"/>
              </a:ext>
            </a:extLst>
          </p:cNvPr>
          <p:cNvSpPr txBox="1"/>
          <p:nvPr/>
        </p:nvSpPr>
        <p:spPr>
          <a:xfrm>
            <a:off x="2441768" y="5898758"/>
            <a:ext cx="8064896" cy="338554"/>
          </a:xfrm>
          <a:prstGeom prst="rect">
            <a:avLst/>
          </a:prstGeom>
          <a:noFill/>
        </p:spPr>
        <p:txBody>
          <a:bodyPr wrap="square" rtlCol="0">
            <a:spAutoFit/>
          </a:bodyPr>
          <a:lstStyle/>
          <a:p>
            <a:pPr algn="ctr"/>
            <a:r>
              <a:rPr lang="es-ES" sz="1600" b="0" dirty="0">
                <a:solidFill>
                  <a:schemeClr val="accent2">
                    <a:lumMod val="75000"/>
                  </a:schemeClr>
                </a:solidFill>
              </a:rPr>
              <a:t>Figura 6. Clasificación de la memoria.</a:t>
            </a:r>
          </a:p>
        </p:txBody>
      </p:sp>
      <p:sp>
        <p:nvSpPr>
          <p:cNvPr id="14" name="Prostokąt 1">
            <a:extLst>
              <a:ext uri="{FF2B5EF4-FFF2-40B4-BE49-F238E27FC236}">
                <a16:creationId xmlns:a16="http://schemas.microsoft.com/office/drawing/2014/main" id="{9EB9BE52-19C2-4B66-9997-AE79DD844D71}"/>
              </a:ext>
            </a:extLst>
          </p:cNvPr>
          <p:cNvSpPr/>
          <p:nvPr/>
        </p:nvSpPr>
        <p:spPr>
          <a:xfrm>
            <a:off x="611560" y="1052736"/>
            <a:ext cx="3235401" cy="430887"/>
          </a:xfrm>
          <a:prstGeom prst="rect">
            <a:avLst/>
          </a:prstGeom>
        </p:spPr>
        <p:txBody>
          <a:bodyPr wrap="square">
            <a:spAutoFit/>
          </a:bodyPr>
          <a:lstStyle/>
          <a:p>
            <a:pPr algn="ctr">
              <a:defRPr/>
            </a:pPr>
            <a:r>
              <a:rPr lang="en-US" sz="2200" dirty="0">
                <a:solidFill>
                  <a:schemeClr val="accent2">
                    <a:lumMod val="75000"/>
                  </a:schemeClr>
                </a:solidFill>
              </a:rPr>
              <a:t>2.1.5. MEMORIA</a:t>
            </a:r>
          </a:p>
        </p:txBody>
      </p:sp>
      <p:sp>
        <p:nvSpPr>
          <p:cNvPr id="15" name="Prostokąt 3">
            <a:extLst>
              <a:ext uri="{FF2B5EF4-FFF2-40B4-BE49-F238E27FC236}">
                <a16:creationId xmlns:a16="http://schemas.microsoft.com/office/drawing/2014/main" id="{A6625351-68E4-4405-9105-C92338F172D5}"/>
              </a:ext>
            </a:extLst>
          </p:cNvPr>
          <p:cNvSpPr/>
          <p:nvPr/>
        </p:nvSpPr>
        <p:spPr>
          <a:xfrm>
            <a:off x="539750" y="1628800"/>
            <a:ext cx="3456186" cy="3323987"/>
          </a:xfrm>
          <a:prstGeom prst="rect">
            <a:avLst/>
          </a:prstGeom>
        </p:spPr>
        <p:txBody>
          <a:bodyPr wrap="square">
            <a:spAutoFit/>
          </a:bodyPr>
          <a:lstStyle/>
          <a:p>
            <a:pPr>
              <a:spcBef>
                <a:spcPts val="1200"/>
              </a:spcBef>
              <a:defRPr/>
            </a:pPr>
            <a:r>
              <a:rPr lang="es-ES" sz="2000" b="0" dirty="0">
                <a:solidFill>
                  <a:schemeClr val="accent2">
                    <a:lumMod val="75000"/>
                  </a:schemeClr>
                </a:solidFill>
              </a:rPr>
              <a:t>Gracias a la memoria se puede aprender, evolucionar y tener personalidad.</a:t>
            </a:r>
          </a:p>
          <a:p>
            <a:pPr>
              <a:spcBef>
                <a:spcPts val="1200"/>
              </a:spcBef>
              <a:defRPr/>
            </a:pPr>
            <a:r>
              <a:rPr lang="es-ES" sz="2000" b="0" dirty="0">
                <a:solidFill>
                  <a:schemeClr val="accent2">
                    <a:lumMod val="75000"/>
                  </a:schemeClr>
                </a:solidFill>
              </a:rPr>
              <a:t>Es la capacidad de codificar, almacenar y recuperar información efectivamente aprendida o eventos vividos.</a:t>
            </a:r>
          </a:p>
          <a:p>
            <a:pPr>
              <a:spcBef>
                <a:spcPts val="1200"/>
              </a:spcBef>
              <a:defRPr/>
            </a:pPr>
            <a:endParaRPr lang="es-ES" sz="2000" b="0" dirty="0">
              <a:solidFill>
                <a:schemeClr val="accent2">
                  <a:lumMod val="75000"/>
                </a:schemeClr>
              </a:solidFill>
            </a:endParaRPr>
          </a:p>
          <a:p>
            <a:pPr>
              <a:spcBef>
                <a:spcPts val="1200"/>
              </a:spcBef>
              <a:defRPr/>
            </a:pPr>
            <a:r>
              <a:rPr lang="es-ES" sz="2000" b="0" dirty="0">
                <a:solidFill>
                  <a:schemeClr val="accent2">
                    <a:lumMod val="75000"/>
                  </a:schemeClr>
                </a:solidFill>
              </a:rPr>
              <a:t>Clasificación de la memoria:</a:t>
            </a:r>
            <a:endParaRPr lang="en-US" sz="2000" b="0" dirty="0">
              <a:solidFill>
                <a:schemeClr val="accent2">
                  <a:lumMod val="75000"/>
                </a:schemeClr>
              </a:solidFill>
            </a:endParaRPr>
          </a:p>
        </p:txBody>
      </p:sp>
    </p:spTree>
    <p:extLst>
      <p:ext uri="{BB962C8B-B14F-4D97-AF65-F5344CB8AC3E}">
        <p14:creationId xmlns:p14="http://schemas.microsoft.com/office/powerpoint/2010/main" val="230003114"/>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4BBBB4D6-70F2-4693-9245-6C79B463F861}"/>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2.1.5. ALTERACIÓN DE LA MEMORIA – AMNESIA</a:t>
            </a:r>
          </a:p>
        </p:txBody>
      </p:sp>
      <p:sp>
        <p:nvSpPr>
          <p:cNvPr id="11" name="Prostokąt 3">
            <a:extLst>
              <a:ext uri="{FF2B5EF4-FFF2-40B4-BE49-F238E27FC236}">
                <a16:creationId xmlns:a16="http://schemas.microsoft.com/office/drawing/2014/main" id="{44CA0FB1-D4E6-4856-9E43-78DCBFA6044C}"/>
              </a:ext>
            </a:extLst>
          </p:cNvPr>
          <p:cNvSpPr/>
          <p:nvPr/>
        </p:nvSpPr>
        <p:spPr>
          <a:xfrm>
            <a:off x="539750" y="1484784"/>
            <a:ext cx="8352730" cy="4708981"/>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dirty="0">
                <a:solidFill>
                  <a:schemeClr val="accent2">
                    <a:lumMod val="75000"/>
                  </a:schemeClr>
                </a:solidFill>
              </a:rPr>
              <a:t>Todo el mundo olvida cosas a veces.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Algún grado de problemas de memoria es una parte común del envejecimiento.</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Sin embargo, existe una diferencia entre los cambios normales en la memoria y la pérdida de memoria asociada con una enfermedad.</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Algunos problemas de memoria son el resultado de condiciones tratables: falta de sueño, medicamentos, traumatismo craneal, estrés, ansiedad o depresión.</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Otros son síntomas o características de enfermedades neurológicas o neurodegenerativas: trastornos mentales graves, Alzheimer, Parkinson y otros tipos de demencia.</a:t>
            </a:r>
          </a:p>
        </p:txBody>
      </p:sp>
    </p:spTree>
    <p:extLst>
      <p:ext uri="{BB962C8B-B14F-4D97-AF65-F5344CB8AC3E}">
        <p14:creationId xmlns:p14="http://schemas.microsoft.com/office/powerpoint/2010/main" val="1745886047"/>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3">
            <a:extLst>
              <a:ext uri="{FF2B5EF4-FFF2-40B4-BE49-F238E27FC236}">
                <a16:creationId xmlns:a16="http://schemas.microsoft.com/office/drawing/2014/main" id="{44CA0FB1-D4E6-4856-9E43-78DCBFA6044C}"/>
              </a:ext>
            </a:extLst>
          </p:cNvPr>
          <p:cNvSpPr/>
          <p:nvPr/>
        </p:nvSpPr>
        <p:spPr>
          <a:xfrm>
            <a:off x="539750" y="1628800"/>
            <a:ext cx="8352730" cy="1631216"/>
          </a:xfrm>
          <a:prstGeom prst="rect">
            <a:avLst/>
          </a:prstGeom>
        </p:spPr>
        <p:txBody>
          <a:bodyPr wrap="square">
            <a:spAutoFit/>
          </a:bodyPr>
          <a:lstStyle/>
          <a:p>
            <a:pPr>
              <a:spcBef>
                <a:spcPts val="0"/>
              </a:spcBef>
              <a:defRPr/>
            </a:pPr>
            <a:r>
              <a:rPr lang="es-ES" sz="2000" b="0" dirty="0">
                <a:solidFill>
                  <a:schemeClr val="accent2">
                    <a:lumMod val="75000"/>
                  </a:schemeClr>
                </a:solidFill>
              </a:rPr>
              <a:t>El tratamiento puede requerir tratamiento farmacológico.</a:t>
            </a:r>
          </a:p>
          <a:p>
            <a:pPr>
              <a:spcBef>
                <a:spcPts val="0"/>
              </a:spcBef>
              <a:defRPr/>
            </a:pPr>
            <a:endParaRPr lang="es-ES" sz="2000" b="0" dirty="0">
              <a:solidFill>
                <a:schemeClr val="accent2">
                  <a:lumMod val="75000"/>
                </a:schemeClr>
              </a:solidFill>
            </a:endParaRPr>
          </a:p>
          <a:p>
            <a:pPr>
              <a:spcBef>
                <a:spcPts val="0"/>
              </a:spcBef>
              <a:defRPr/>
            </a:pPr>
            <a:r>
              <a:rPr lang="es-ES" sz="2000" b="0" dirty="0">
                <a:solidFill>
                  <a:schemeClr val="accent2">
                    <a:lumMod val="75000"/>
                  </a:schemeClr>
                </a:solidFill>
              </a:rPr>
              <a:t>La rehabilitación cognitiva o el uso de técnicas de entrenamiento de la memoria pueden ser muy útiles para alteraciones medias o leves de memoria.</a:t>
            </a:r>
            <a:endParaRPr lang="en-US" sz="2000" b="0" dirty="0">
              <a:solidFill>
                <a:schemeClr val="accent2">
                  <a:lumMod val="75000"/>
                </a:schemeClr>
              </a:solidFill>
            </a:endParaRPr>
          </a:p>
        </p:txBody>
      </p:sp>
      <p:sp>
        <p:nvSpPr>
          <p:cNvPr id="9" name="Prostokąt 1">
            <a:extLst>
              <a:ext uri="{FF2B5EF4-FFF2-40B4-BE49-F238E27FC236}">
                <a16:creationId xmlns:a16="http://schemas.microsoft.com/office/drawing/2014/main" id="{47D402A9-2B54-4AA2-8E48-E0BE0860B5FC}"/>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2.1.5. ALTERACIÓN DE LA MEMORIA – AMNESIA</a:t>
            </a:r>
          </a:p>
        </p:txBody>
      </p:sp>
    </p:spTree>
    <p:extLst>
      <p:ext uri="{BB962C8B-B14F-4D97-AF65-F5344CB8AC3E}">
        <p14:creationId xmlns:p14="http://schemas.microsoft.com/office/powerpoint/2010/main" val="1632648394"/>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1FB88632-025E-4A9D-925F-4559037B917A}"/>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2.1.6. VELOCIDAD DE PROCESAMIENTO</a:t>
            </a:r>
          </a:p>
        </p:txBody>
      </p:sp>
      <p:sp>
        <p:nvSpPr>
          <p:cNvPr id="11" name="Prostokąt 3">
            <a:extLst>
              <a:ext uri="{FF2B5EF4-FFF2-40B4-BE49-F238E27FC236}">
                <a16:creationId xmlns:a16="http://schemas.microsoft.com/office/drawing/2014/main" id="{5CDDA0E9-26B7-4AD2-8DEF-D5A6BD67A40D}"/>
              </a:ext>
            </a:extLst>
          </p:cNvPr>
          <p:cNvSpPr/>
          <p:nvPr/>
        </p:nvSpPr>
        <p:spPr>
          <a:xfrm>
            <a:off x="539750" y="1628800"/>
            <a:ext cx="8352730" cy="4093428"/>
          </a:xfrm>
          <a:prstGeom prst="rect">
            <a:avLst/>
          </a:prstGeom>
        </p:spPr>
        <p:txBody>
          <a:bodyPr wrap="square">
            <a:spAutoFit/>
          </a:bodyPr>
          <a:lstStyle/>
          <a:p>
            <a:pPr>
              <a:spcBef>
                <a:spcPts val="0"/>
              </a:spcBef>
              <a:defRPr/>
            </a:pPr>
            <a:r>
              <a:rPr lang="es-ES" sz="2000" b="0" dirty="0">
                <a:solidFill>
                  <a:schemeClr val="accent2">
                    <a:lumMod val="75000"/>
                  </a:schemeClr>
                </a:solidFill>
              </a:rPr>
              <a:t>Capacidad para procesar información de forma automática y rápida, sin pensar conscientemente. La velocidad para completar una tarea, o el tiempo que lleva entre un estímulo se recibe, y se emite una respuesta.</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Arial" panose="020B0604020202020204" pitchFamily="34" charset="0"/>
              <a:buChar char="•"/>
              <a:defRPr/>
            </a:pPr>
            <a:r>
              <a:rPr lang="es-ES" sz="2000" b="0" dirty="0">
                <a:solidFill>
                  <a:schemeClr val="accent2">
                    <a:lumMod val="75000"/>
                  </a:schemeClr>
                </a:solidFill>
              </a:rPr>
              <a:t>Velocidad de procesamiento lenta:</a:t>
            </a:r>
          </a:p>
          <a:p>
            <a:pPr marL="342900" indent="-342900">
              <a:spcBef>
                <a:spcPts val="0"/>
              </a:spcBef>
              <a:buFont typeface="Arial" panose="020B0604020202020204" pitchFamily="34" charset="0"/>
              <a:buChar char="•"/>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Se manifiesta como la dificultad de mantener el ritmo de aprendizaje de los demás, completar las tareas a tiempo o seguir las instrucciones.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Desempeña un papel en las discapacidades de aprendizaje y atención, como dislexia, trastorno por déficit de atención, autismo, disgrafía, discalculia.</a:t>
            </a:r>
          </a:p>
        </p:txBody>
      </p:sp>
    </p:spTree>
    <p:extLst>
      <p:ext uri="{BB962C8B-B14F-4D97-AF65-F5344CB8AC3E}">
        <p14:creationId xmlns:p14="http://schemas.microsoft.com/office/powerpoint/2010/main" val="3934624865"/>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1FB88632-025E-4A9D-925F-4559037B917A}"/>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2.1.6. VELOCIDAD DE PROCESAMIENTO</a:t>
            </a:r>
          </a:p>
        </p:txBody>
      </p:sp>
      <p:sp>
        <p:nvSpPr>
          <p:cNvPr id="11" name="Prostokąt 3">
            <a:extLst>
              <a:ext uri="{FF2B5EF4-FFF2-40B4-BE49-F238E27FC236}">
                <a16:creationId xmlns:a16="http://schemas.microsoft.com/office/drawing/2014/main" id="{5CDDA0E9-26B7-4AD2-8DEF-D5A6BD67A40D}"/>
              </a:ext>
            </a:extLst>
          </p:cNvPr>
          <p:cNvSpPr/>
          <p:nvPr/>
        </p:nvSpPr>
        <p:spPr>
          <a:xfrm>
            <a:off x="539750" y="1628800"/>
            <a:ext cx="8352730" cy="2246769"/>
          </a:xfrm>
          <a:prstGeom prst="rect">
            <a:avLst/>
          </a:prstGeom>
        </p:spPr>
        <p:txBody>
          <a:bodyPr wrap="square">
            <a:spAutoFit/>
          </a:bodyPr>
          <a:lstStyle/>
          <a:p>
            <a:pPr>
              <a:spcBef>
                <a:spcPts val="0"/>
              </a:spcBef>
              <a:defRPr/>
            </a:pPr>
            <a:r>
              <a:rPr lang="es-ES" sz="2000" b="0" dirty="0">
                <a:solidFill>
                  <a:schemeClr val="accent2">
                    <a:lumMod val="75000"/>
                  </a:schemeClr>
                </a:solidFill>
              </a:rPr>
              <a:t>Tratamiento: </a:t>
            </a:r>
          </a:p>
          <a:p>
            <a:pPr>
              <a:spcBef>
                <a:spcPts val="0"/>
              </a:spcBef>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modificación y acomodación del entorno, diferenciando el estilo de instrucción o utilizando estrategias compensatorias. </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Los casos más graves deben ser evaluados y tratados por un neuropsicólogo experimentado.</a:t>
            </a:r>
            <a:endParaRPr lang="en-US" sz="2000" b="0" dirty="0">
              <a:solidFill>
                <a:schemeClr val="accent2">
                  <a:lumMod val="75000"/>
                </a:schemeClr>
              </a:solidFill>
            </a:endParaRPr>
          </a:p>
        </p:txBody>
      </p:sp>
    </p:spTree>
    <p:extLst>
      <p:ext uri="{BB962C8B-B14F-4D97-AF65-F5344CB8AC3E}">
        <p14:creationId xmlns:p14="http://schemas.microsoft.com/office/powerpoint/2010/main" val="1821236962"/>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890677069"/>
              </p:ext>
            </p:extLst>
          </p:nvPr>
        </p:nvGraphicFramePr>
        <p:xfrm>
          <a:off x="2123927" y="2132856"/>
          <a:ext cx="7992689" cy="3006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3D609989-2582-4EF2-8248-FB1F3D868B0F}"/>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2.1.7. LENGUAJE</a:t>
            </a:r>
          </a:p>
        </p:txBody>
      </p:sp>
      <p:sp>
        <p:nvSpPr>
          <p:cNvPr id="14" name="Prostokąt 3">
            <a:extLst>
              <a:ext uri="{FF2B5EF4-FFF2-40B4-BE49-F238E27FC236}">
                <a16:creationId xmlns:a16="http://schemas.microsoft.com/office/drawing/2014/main" id="{1EE2002D-617B-43C2-AE48-78A3A6DA5E72}"/>
              </a:ext>
            </a:extLst>
          </p:cNvPr>
          <p:cNvSpPr/>
          <p:nvPr/>
        </p:nvSpPr>
        <p:spPr>
          <a:xfrm>
            <a:off x="539750" y="1628800"/>
            <a:ext cx="2736106" cy="3785652"/>
          </a:xfrm>
          <a:prstGeom prst="rect">
            <a:avLst/>
          </a:prstGeom>
        </p:spPr>
        <p:txBody>
          <a:bodyPr wrap="square">
            <a:spAutoFit/>
          </a:bodyPr>
          <a:lstStyle/>
          <a:p>
            <a:pPr>
              <a:spcBef>
                <a:spcPts val="1200"/>
              </a:spcBef>
              <a:defRPr/>
            </a:pPr>
            <a:r>
              <a:rPr lang="es-ES" sz="2000" b="0" dirty="0">
                <a:solidFill>
                  <a:schemeClr val="accent2">
                    <a:lumMod val="75000"/>
                  </a:schemeClr>
                </a:solidFill>
              </a:rPr>
              <a:t>Es una función cognitiva de orden superior. Resultado de una actividad nerviosa compleja. </a:t>
            </a:r>
          </a:p>
          <a:p>
            <a:pPr>
              <a:spcBef>
                <a:spcPts val="1200"/>
              </a:spcBef>
              <a:defRPr/>
            </a:pPr>
            <a:r>
              <a:rPr lang="es-ES" sz="2000" b="0" dirty="0">
                <a:solidFill>
                  <a:schemeClr val="accent2">
                    <a:lumMod val="75000"/>
                  </a:schemeClr>
                </a:solidFill>
              </a:rPr>
              <a:t>Procesos de simbolización: codificación y decodificación.</a:t>
            </a:r>
          </a:p>
          <a:p>
            <a:pPr>
              <a:spcBef>
                <a:spcPts val="1200"/>
              </a:spcBef>
              <a:defRPr/>
            </a:pPr>
            <a:r>
              <a:rPr lang="es-ES" sz="2000" b="0" dirty="0">
                <a:solidFill>
                  <a:schemeClr val="accent2">
                    <a:lumMod val="75000"/>
                  </a:schemeClr>
                </a:solidFill>
              </a:rPr>
              <a:t>Se compone de varios procesos cognitivos:</a:t>
            </a:r>
            <a:endParaRPr lang="en-US" sz="2000" b="0" dirty="0">
              <a:solidFill>
                <a:schemeClr val="accent2">
                  <a:lumMod val="75000"/>
                </a:schemeClr>
              </a:solidFill>
            </a:endParaRPr>
          </a:p>
        </p:txBody>
      </p:sp>
      <p:sp>
        <p:nvSpPr>
          <p:cNvPr id="15" name="CuadroTexto 14">
            <a:extLst>
              <a:ext uri="{FF2B5EF4-FFF2-40B4-BE49-F238E27FC236}">
                <a16:creationId xmlns:a16="http://schemas.microsoft.com/office/drawing/2014/main" id="{B5E0EA91-99B4-4057-B3A1-B3EF75759336}"/>
              </a:ext>
            </a:extLst>
          </p:cNvPr>
          <p:cNvSpPr txBox="1"/>
          <p:nvPr/>
        </p:nvSpPr>
        <p:spPr>
          <a:xfrm>
            <a:off x="2051498" y="5250686"/>
            <a:ext cx="8064896" cy="338554"/>
          </a:xfrm>
          <a:prstGeom prst="rect">
            <a:avLst/>
          </a:prstGeom>
          <a:noFill/>
        </p:spPr>
        <p:txBody>
          <a:bodyPr wrap="square" rtlCol="0">
            <a:spAutoFit/>
          </a:bodyPr>
          <a:lstStyle/>
          <a:p>
            <a:pPr algn="ctr"/>
            <a:r>
              <a:rPr lang="es-ES" sz="1600" b="0" dirty="0">
                <a:solidFill>
                  <a:schemeClr val="accent2">
                    <a:lumMod val="75000"/>
                  </a:schemeClr>
                </a:solidFill>
              </a:rPr>
              <a:t>Figura 7. Procesos cognitivos del lenguaje</a:t>
            </a:r>
          </a:p>
        </p:txBody>
      </p:sp>
    </p:spTree>
    <p:extLst>
      <p:ext uri="{BB962C8B-B14F-4D97-AF65-F5344CB8AC3E}">
        <p14:creationId xmlns:p14="http://schemas.microsoft.com/office/powerpoint/2010/main" val="3335372662"/>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D1093EF1-5AF8-4933-A19D-6521D7C49103}"/>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2.1.7. ALTERACIÓN DEL LENGUAJE</a:t>
            </a:r>
          </a:p>
        </p:txBody>
      </p:sp>
      <p:sp>
        <p:nvSpPr>
          <p:cNvPr id="11" name="Prostokąt 3">
            <a:extLst>
              <a:ext uri="{FF2B5EF4-FFF2-40B4-BE49-F238E27FC236}">
                <a16:creationId xmlns:a16="http://schemas.microsoft.com/office/drawing/2014/main" id="{6FE8ED74-4D79-4A40-9885-E76381A576FC}"/>
              </a:ext>
            </a:extLst>
          </p:cNvPr>
          <p:cNvSpPr/>
          <p:nvPr/>
        </p:nvSpPr>
        <p:spPr>
          <a:xfrm>
            <a:off x="539750" y="1484784"/>
            <a:ext cx="8352730" cy="3785652"/>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dirty="0">
                <a:solidFill>
                  <a:schemeClr val="accent2">
                    <a:lumMod val="75000"/>
                  </a:schemeClr>
                </a:solidFill>
              </a:rPr>
              <a:t>Es una alteración en el procesamiento de información lingüística que afecta la capacidad de un individuo para recibir y / o expresar el lenguaje.</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Se ve comúnmente afectado por lesiones cerebrales focales y neurodesarrollo o trastornos neurodegenerativos.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Se puede clasificar de acuerdo con el aspecto del lenguaje que se ve afectado, su gravedad y si afecta la comprensión, la producción o ambos.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Tipos: alexia, agrafia, afasia, dispraxia, dislexia, etc.</a:t>
            </a:r>
          </a:p>
        </p:txBody>
      </p:sp>
    </p:spTree>
    <p:extLst>
      <p:ext uri="{BB962C8B-B14F-4D97-AF65-F5344CB8AC3E}">
        <p14:creationId xmlns:p14="http://schemas.microsoft.com/office/powerpoint/2010/main" val="230346538"/>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D1093EF1-5AF8-4933-A19D-6521D7C49103}"/>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2.1.7. ALTERACIÓN DEL LENGUAJE</a:t>
            </a:r>
          </a:p>
        </p:txBody>
      </p:sp>
      <p:sp>
        <p:nvSpPr>
          <p:cNvPr id="11" name="Prostokąt 3">
            <a:extLst>
              <a:ext uri="{FF2B5EF4-FFF2-40B4-BE49-F238E27FC236}">
                <a16:creationId xmlns:a16="http://schemas.microsoft.com/office/drawing/2014/main" id="{6FE8ED74-4D79-4A40-9885-E76381A576FC}"/>
              </a:ext>
            </a:extLst>
          </p:cNvPr>
          <p:cNvSpPr/>
          <p:nvPr/>
        </p:nvSpPr>
        <p:spPr>
          <a:xfrm>
            <a:off x="539750" y="1484784"/>
            <a:ext cx="8352730" cy="3785652"/>
          </a:xfrm>
          <a:prstGeom prst="rect">
            <a:avLst/>
          </a:prstGeom>
        </p:spPr>
        <p:txBody>
          <a:bodyPr wrap="square">
            <a:spAutoFit/>
          </a:bodyPr>
          <a:lstStyle/>
          <a:p>
            <a:pPr>
              <a:spcBef>
                <a:spcPts val="0"/>
              </a:spcBef>
              <a:defRPr/>
            </a:pPr>
            <a:r>
              <a:rPr lang="es-ES" sz="2000" b="0" dirty="0">
                <a:solidFill>
                  <a:schemeClr val="accent2">
                    <a:lumMod val="75000"/>
                  </a:schemeClr>
                </a:solidFill>
              </a:rPr>
              <a:t>El tratamiento debe ser un enfoque multidisciplinario que involucre:</a:t>
            </a:r>
          </a:p>
          <a:p>
            <a:pPr>
              <a:spcBef>
                <a:spcPts val="0"/>
              </a:spcBef>
              <a:defRPr/>
            </a:pPr>
            <a:endParaRPr lang="es-ES" sz="2000" b="0" dirty="0">
              <a:solidFill>
                <a:schemeClr val="accent2">
                  <a:lumMod val="75000"/>
                </a:schemeClr>
              </a:solidFill>
            </a:endParaRPr>
          </a:p>
          <a:p>
            <a:pPr marL="342900" indent="-342900">
              <a:spcBef>
                <a:spcPts val="0"/>
              </a:spcBef>
              <a:buFont typeface="Arial" panose="020B0604020202020204" pitchFamily="34" charset="0"/>
              <a:buChar char="•"/>
              <a:defRPr/>
            </a:pPr>
            <a:r>
              <a:rPr lang="es-ES" sz="2000" b="0" dirty="0">
                <a:solidFill>
                  <a:schemeClr val="accent2">
                    <a:lumMod val="75000"/>
                  </a:schemeClr>
                </a:solidFill>
              </a:rPr>
              <a:t>terapeutas del habla y lenguaje, </a:t>
            </a:r>
          </a:p>
          <a:p>
            <a:pPr marL="342900" indent="-342900">
              <a:spcBef>
                <a:spcPts val="0"/>
              </a:spcBef>
              <a:buFont typeface="Arial" panose="020B0604020202020204" pitchFamily="34" charset="0"/>
              <a:buChar char="•"/>
              <a:defRPr/>
            </a:pPr>
            <a:endParaRPr lang="es-ES" sz="2000" b="0" dirty="0">
              <a:solidFill>
                <a:schemeClr val="accent2">
                  <a:lumMod val="75000"/>
                </a:schemeClr>
              </a:solidFill>
            </a:endParaRPr>
          </a:p>
          <a:p>
            <a:pPr marL="342900" indent="-342900">
              <a:spcBef>
                <a:spcPts val="0"/>
              </a:spcBef>
              <a:buFont typeface="Arial" panose="020B0604020202020204" pitchFamily="34" charset="0"/>
              <a:buChar char="•"/>
              <a:defRPr/>
            </a:pPr>
            <a:r>
              <a:rPr lang="es-ES" sz="2000" b="0" dirty="0">
                <a:solidFill>
                  <a:schemeClr val="accent2">
                    <a:lumMod val="75000"/>
                  </a:schemeClr>
                </a:solidFill>
              </a:rPr>
              <a:t>audiólogos, </a:t>
            </a:r>
          </a:p>
          <a:p>
            <a:pPr marL="342900" indent="-342900">
              <a:spcBef>
                <a:spcPts val="0"/>
              </a:spcBef>
              <a:buFont typeface="Arial" panose="020B0604020202020204" pitchFamily="34" charset="0"/>
              <a:buChar char="•"/>
              <a:defRPr/>
            </a:pPr>
            <a:endParaRPr lang="es-ES" sz="2000" b="0" dirty="0">
              <a:solidFill>
                <a:schemeClr val="accent2">
                  <a:lumMod val="75000"/>
                </a:schemeClr>
              </a:solidFill>
            </a:endParaRPr>
          </a:p>
          <a:p>
            <a:pPr marL="342900" indent="-342900">
              <a:spcBef>
                <a:spcPts val="0"/>
              </a:spcBef>
              <a:buFont typeface="Arial" panose="020B0604020202020204" pitchFamily="34" charset="0"/>
              <a:buChar char="•"/>
              <a:defRPr/>
            </a:pPr>
            <a:r>
              <a:rPr lang="es-ES" sz="2000" b="0" dirty="0">
                <a:solidFill>
                  <a:schemeClr val="accent2">
                    <a:lumMod val="75000"/>
                  </a:schemeClr>
                </a:solidFill>
              </a:rPr>
              <a:t>terapeutas conductuales</a:t>
            </a:r>
          </a:p>
          <a:p>
            <a:pPr marL="342900" indent="-342900">
              <a:spcBef>
                <a:spcPts val="0"/>
              </a:spcBef>
              <a:buFont typeface="Arial" panose="020B0604020202020204" pitchFamily="34" charset="0"/>
              <a:buChar char="•"/>
              <a:defRPr/>
            </a:pPr>
            <a:endParaRPr lang="es-ES" sz="2000" b="0" dirty="0">
              <a:solidFill>
                <a:schemeClr val="accent2">
                  <a:lumMod val="75000"/>
                </a:schemeClr>
              </a:solidFill>
            </a:endParaRPr>
          </a:p>
          <a:p>
            <a:pPr marL="342900" indent="-342900">
              <a:spcBef>
                <a:spcPts val="0"/>
              </a:spcBef>
              <a:buFont typeface="Arial" panose="020B0604020202020204" pitchFamily="34" charset="0"/>
              <a:buChar char="•"/>
              <a:defRPr/>
            </a:pPr>
            <a:r>
              <a:rPr lang="es-ES" sz="2000" b="0" dirty="0">
                <a:solidFill>
                  <a:schemeClr val="accent2">
                    <a:lumMod val="75000"/>
                  </a:schemeClr>
                </a:solidFill>
              </a:rPr>
              <a:t>profesionales de educación especial</a:t>
            </a:r>
          </a:p>
          <a:p>
            <a:pPr>
              <a:spcBef>
                <a:spcPts val="0"/>
              </a:spcBef>
              <a:defRPr/>
            </a:pPr>
            <a:r>
              <a:rPr lang="es-ES" sz="2000" b="0" dirty="0">
                <a:solidFill>
                  <a:schemeClr val="accent2">
                    <a:lumMod val="75000"/>
                  </a:schemeClr>
                </a:solidFill>
              </a:rPr>
              <a:t> </a:t>
            </a:r>
          </a:p>
          <a:p>
            <a:pPr marL="342900" indent="-342900">
              <a:spcBef>
                <a:spcPts val="0"/>
              </a:spcBef>
              <a:buFont typeface="Arial" panose="020B0604020202020204" pitchFamily="34" charset="0"/>
              <a:buChar char="•"/>
              <a:defRPr/>
            </a:pPr>
            <a:r>
              <a:rPr lang="es-ES" sz="2000" b="0" dirty="0">
                <a:solidFill>
                  <a:schemeClr val="accent2">
                    <a:lumMod val="75000"/>
                  </a:schemeClr>
                </a:solidFill>
              </a:rPr>
              <a:t>así como un médico para identificar (o descartar) las causas físicas detrás de las deficiencias del lenguaje.</a:t>
            </a:r>
            <a:endParaRPr lang="en-US" sz="2000" b="0" dirty="0">
              <a:solidFill>
                <a:schemeClr val="accent2">
                  <a:lumMod val="75000"/>
                </a:schemeClr>
              </a:solidFill>
            </a:endParaRPr>
          </a:p>
        </p:txBody>
      </p:sp>
    </p:spTree>
    <p:extLst>
      <p:ext uri="{BB962C8B-B14F-4D97-AF65-F5344CB8AC3E}">
        <p14:creationId xmlns:p14="http://schemas.microsoft.com/office/powerpoint/2010/main" val="1942867751"/>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4061799010"/>
              </p:ext>
            </p:extLst>
          </p:nvPr>
        </p:nvGraphicFramePr>
        <p:xfrm>
          <a:off x="1727684" y="3409282"/>
          <a:ext cx="5688632" cy="221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85059536-C9D5-48AD-9210-28FF7889C704}"/>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2.1.8. FUNCIONES EJECUTIVAS</a:t>
            </a:r>
          </a:p>
        </p:txBody>
      </p:sp>
      <p:sp>
        <p:nvSpPr>
          <p:cNvPr id="14" name="Prostokąt 3">
            <a:extLst>
              <a:ext uri="{FF2B5EF4-FFF2-40B4-BE49-F238E27FC236}">
                <a16:creationId xmlns:a16="http://schemas.microsoft.com/office/drawing/2014/main" id="{D7E488A8-1848-4402-8677-FA57B71B1C70}"/>
              </a:ext>
            </a:extLst>
          </p:cNvPr>
          <p:cNvSpPr/>
          <p:nvPr/>
        </p:nvSpPr>
        <p:spPr>
          <a:xfrm>
            <a:off x="539750" y="1628800"/>
            <a:ext cx="8352730" cy="1785104"/>
          </a:xfrm>
          <a:prstGeom prst="rect">
            <a:avLst/>
          </a:prstGeom>
        </p:spPr>
        <p:txBody>
          <a:bodyPr wrap="square">
            <a:spAutoFit/>
          </a:bodyPr>
          <a:lstStyle/>
          <a:p>
            <a:pPr>
              <a:spcBef>
                <a:spcPts val="1200"/>
              </a:spcBef>
              <a:defRPr/>
            </a:pPr>
            <a:r>
              <a:rPr lang="es-ES" sz="2000" b="0" dirty="0">
                <a:solidFill>
                  <a:schemeClr val="accent2">
                    <a:lumMod val="75000"/>
                  </a:schemeClr>
                </a:solidFill>
              </a:rPr>
              <a:t>Procesos cognitivos de orden superior, o actividad mental compleja. Incluye componentes cognitivos y conductuales. Permitir diseñar planes, facilitar la autorregulación, permitir la resolución de problemas complejos, la toma de decisiones y la selección de acciones correctas.</a:t>
            </a:r>
          </a:p>
          <a:p>
            <a:pPr>
              <a:spcBef>
                <a:spcPts val="1200"/>
              </a:spcBef>
              <a:defRPr/>
            </a:pPr>
            <a:r>
              <a:rPr lang="es-ES" sz="2000" b="0" dirty="0">
                <a:solidFill>
                  <a:schemeClr val="accent2">
                    <a:lumMod val="75000"/>
                  </a:schemeClr>
                </a:solidFill>
              </a:rPr>
              <a:t>Existen varios tipos de funciones ejecutivas:</a:t>
            </a:r>
            <a:endParaRPr lang="en-US" sz="2000" b="0" dirty="0">
              <a:solidFill>
                <a:schemeClr val="accent2">
                  <a:lumMod val="75000"/>
                </a:schemeClr>
              </a:solidFill>
            </a:endParaRPr>
          </a:p>
        </p:txBody>
      </p:sp>
      <p:sp>
        <p:nvSpPr>
          <p:cNvPr id="16" name="CuadroTexto 15">
            <a:extLst>
              <a:ext uri="{FF2B5EF4-FFF2-40B4-BE49-F238E27FC236}">
                <a16:creationId xmlns:a16="http://schemas.microsoft.com/office/drawing/2014/main" id="{EC4E78B5-DF12-45A9-B8B7-38C38F84EA7B}"/>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2">
                    <a:lumMod val="75000"/>
                  </a:schemeClr>
                </a:solidFill>
              </a:rPr>
              <a:t>Figura 8. Tipo de funciones ejecutivas.</a:t>
            </a:r>
          </a:p>
        </p:txBody>
      </p:sp>
    </p:spTree>
    <p:extLst>
      <p:ext uri="{BB962C8B-B14F-4D97-AF65-F5344CB8AC3E}">
        <p14:creationId xmlns:p14="http://schemas.microsoft.com/office/powerpoint/2010/main" val="1932713797"/>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3">
            <a:extLst>
              <a:ext uri="{FF2B5EF4-FFF2-40B4-BE49-F238E27FC236}">
                <a16:creationId xmlns:a16="http://schemas.microsoft.com/office/drawing/2014/main" id="{3019FB4A-7304-452E-953F-5D5F438996FE}"/>
              </a:ext>
            </a:extLst>
          </p:cNvPr>
          <p:cNvSpPr/>
          <p:nvPr/>
        </p:nvSpPr>
        <p:spPr>
          <a:xfrm>
            <a:off x="2411760" y="3284984"/>
            <a:ext cx="4248472" cy="769441"/>
          </a:xfrm>
          <a:prstGeom prst="rect">
            <a:avLst/>
          </a:prstGeom>
          <a:noFill/>
        </p:spPr>
        <p:txBody>
          <a:bodyPr wrap="square">
            <a:spAutoFit/>
          </a:bodyPr>
          <a:lstStyle/>
          <a:p>
            <a:pPr marL="742950" indent="-742950" algn="ctr">
              <a:buFont typeface="+mj-lt"/>
              <a:buAutoNum type="arabicPeriod"/>
              <a:defRPr/>
            </a:pPr>
            <a:r>
              <a:rPr lang="en-US" sz="4400" b="0" dirty="0" err="1">
                <a:solidFill>
                  <a:schemeClr val="accent2">
                    <a:lumMod val="75000"/>
                  </a:schemeClr>
                </a:solidFill>
              </a:rPr>
              <a:t>Objetivos</a:t>
            </a:r>
            <a:endParaRPr lang="en-US" sz="4400" b="0" dirty="0">
              <a:solidFill>
                <a:schemeClr val="accent2">
                  <a:lumMod val="75000"/>
                </a:schemeClr>
              </a:solidFill>
            </a:endParaRPr>
          </a:p>
        </p:txBody>
      </p:sp>
      <p:sp>
        <p:nvSpPr>
          <p:cNvPr id="6" name="8 Rectángulo redondeado">
            <a:extLst>
              <a:ext uri="{FF2B5EF4-FFF2-40B4-BE49-F238E27FC236}">
                <a16:creationId xmlns:a16="http://schemas.microsoft.com/office/drawing/2014/main" id="{2183EC7C-8931-4271-AD8C-D80B91BF5485}"/>
              </a:ext>
            </a:extLst>
          </p:cNvPr>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7" name="Prostokąt 1">
            <a:extLst>
              <a:ext uri="{FF2B5EF4-FFF2-40B4-BE49-F238E27FC236}">
                <a16:creationId xmlns:a16="http://schemas.microsoft.com/office/drawing/2014/main" id="{B48782C6-246D-4319-BEF4-82ED3F4512C2}"/>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s-ES" sz="2400" dirty="0">
                <a:solidFill>
                  <a:schemeClr val="accent2">
                    <a:lumMod val="75000"/>
                  </a:schemeClr>
                </a:solidFill>
                <a:sym typeface="Arial" charset="0"/>
              </a:rPr>
              <a:t>Importancia de las habilidades cognitivas en el desempeño de la tarea motora.</a:t>
            </a:r>
            <a:endParaRPr lang="en-US" sz="2400" dirty="0">
              <a:solidFill>
                <a:schemeClr val="accent2">
                  <a:lumMod val="75000"/>
                </a:schemeClr>
              </a:solidFill>
              <a:sym typeface="Arial" charset="0"/>
            </a:endParaRPr>
          </a:p>
        </p:txBody>
      </p:sp>
    </p:spTree>
    <p:extLst>
      <p:ext uri="{BB962C8B-B14F-4D97-AF65-F5344CB8AC3E}">
        <p14:creationId xmlns:p14="http://schemas.microsoft.com/office/powerpoint/2010/main" val="2557036669"/>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F68652A-AF77-4264-86AB-61E33A86D46E}"/>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2.1.8. ALTERACIÓN EJECUTIVA</a:t>
            </a:r>
          </a:p>
        </p:txBody>
      </p:sp>
      <p:sp>
        <p:nvSpPr>
          <p:cNvPr id="11" name="Prostokąt 3">
            <a:extLst>
              <a:ext uri="{FF2B5EF4-FFF2-40B4-BE49-F238E27FC236}">
                <a16:creationId xmlns:a16="http://schemas.microsoft.com/office/drawing/2014/main" id="{7BA445CB-EAAB-472B-ADC0-410037084CC8}"/>
              </a:ext>
            </a:extLst>
          </p:cNvPr>
          <p:cNvSpPr/>
          <p:nvPr/>
        </p:nvSpPr>
        <p:spPr>
          <a:xfrm>
            <a:off x="539750" y="1628800"/>
            <a:ext cx="8352730" cy="4401205"/>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dirty="0">
                <a:solidFill>
                  <a:schemeClr val="accent2">
                    <a:lumMod val="75000"/>
                  </a:schemeClr>
                </a:solidFill>
              </a:rPr>
              <a:t>Dificultades en cualquiera de sus habilidades o capacidades.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Puede ser un síntoma de otra afección.</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En la vida cotidiana: incapacidad para cambiar de planes, dificultades para hacer la tarea, extraviar cosas, dificultad para manejar el tiempo, dificultad para lidiar con la frustración, problemas para recordar la memoria, etc.</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a:spcBef>
                <a:spcPts val="0"/>
              </a:spcBef>
              <a:defRPr/>
            </a:pPr>
            <a:r>
              <a:rPr lang="es-ES" sz="2000" b="0" dirty="0">
                <a:solidFill>
                  <a:schemeClr val="accent2">
                    <a:lumMod val="75000"/>
                  </a:schemeClr>
                </a:solidFill>
              </a:rPr>
              <a:t>El tratamiento depende de las condiciones y los tipos específicos de disfunciones ejecutivas que están presentes.</a:t>
            </a:r>
          </a:p>
          <a:p>
            <a:pPr>
              <a:spcBef>
                <a:spcPts val="0"/>
              </a:spcBef>
              <a:defRPr/>
            </a:pPr>
            <a:r>
              <a:rPr lang="es-ES" sz="2000" b="0" dirty="0">
                <a:solidFill>
                  <a:schemeClr val="accent2">
                    <a:lumMod val="75000"/>
                  </a:schemeClr>
                </a:solidFill>
              </a:rPr>
              <a:t>Incluye trabajar con varios tipos de terapeutas como neuropsicólogos, psicólogos, terapeutas del habla o ocupacionales.</a:t>
            </a:r>
          </a:p>
          <a:p>
            <a:pPr>
              <a:spcBef>
                <a:spcPts val="0"/>
              </a:spcBef>
              <a:defRPr/>
            </a:pPr>
            <a:r>
              <a:rPr lang="es-ES" sz="2000" b="0" dirty="0">
                <a:solidFill>
                  <a:schemeClr val="accent2">
                    <a:lumMod val="75000"/>
                  </a:schemeClr>
                </a:solidFill>
              </a:rPr>
              <a:t>La medicación puede ser útil para los casos más graves.</a:t>
            </a:r>
            <a:endParaRPr lang="en-US" sz="2000" b="0" dirty="0">
              <a:solidFill>
                <a:schemeClr val="accent2">
                  <a:lumMod val="75000"/>
                </a:schemeClr>
              </a:solidFill>
            </a:endParaRPr>
          </a:p>
        </p:txBody>
      </p:sp>
    </p:spTree>
    <p:extLst>
      <p:ext uri="{BB962C8B-B14F-4D97-AF65-F5344CB8AC3E}">
        <p14:creationId xmlns:p14="http://schemas.microsoft.com/office/powerpoint/2010/main" val="824260485"/>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3" name="Diagrama 12"/>
          <p:cNvGraphicFramePr/>
          <p:nvPr>
            <p:extLst>
              <p:ext uri="{D42A27DB-BD31-4B8C-83A1-F6EECF244321}">
                <p14:modId xmlns:p14="http://schemas.microsoft.com/office/powerpoint/2010/main" val="262812499"/>
              </p:ext>
            </p:extLst>
          </p:nvPr>
        </p:nvGraphicFramePr>
        <p:xfrm>
          <a:off x="4139952" y="2405792"/>
          <a:ext cx="4608512" cy="2823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rostokąt 1">
            <a:extLst>
              <a:ext uri="{FF2B5EF4-FFF2-40B4-BE49-F238E27FC236}">
                <a16:creationId xmlns:a16="http://schemas.microsoft.com/office/drawing/2014/main" id="{D6131D92-ECAF-4CDA-8025-90250EE571E7}"/>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COGNICIÓN SOCIAL</a:t>
            </a:r>
          </a:p>
        </p:txBody>
      </p:sp>
      <p:sp>
        <p:nvSpPr>
          <p:cNvPr id="14" name="Prostokąt 3">
            <a:extLst>
              <a:ext uri="{FF2B5EF4-FFF2-40B4-BE49-F238E27FC236}">
                <a16:creationId xmlns:a16="http://schemas.microsoft.com/office/drawing/2014/main" id="{0ED81FD9-82EE-41BE-97CE-4332D665C9AC}"/>
              </a:ext>
            </a:extLst>
          </p:cNvPr>
          <p:cNvSpPr/>
          <p:nvPr/>
        </p:nvSpPr>
        <p:spPr>
          <a:xfrm>
            <a:off x="539750" y="1628800"/>
            <a:ext cx="3240162" cy="4093428"/>
          </a:xfrm>
          <a:prstGeom prst="rect">
            <a:avLst/>
          </a:prstGeom>
        </p:spPr>
        <p:txBody>
          <a:bodyPr wrap="square">
            <a:spAutoFit/>
          </a:bodyPr>
          <a:lstStyle/>
          <a:p>
            <a:pPr>
              <a:spcBef>
                <a:spcPts val="1200"/>
              </a:spcBef>
              <a:defRPr/>
            </a:pPr>
            <a:r>
              <a:rPr lang="es-ES" sz="2000" b="0" dirty="0">
                <a:solidFill>
                  <a:schemeClr val="accent2">
                    <a:lumMod val="75000"/>
                  </a:schemeClr>
                </a:solidFill>
              </a:rPr>
              <a:t>Es la capacidad de pensar y dar sentido a nosotros mismos, a los demás, a su comportamiento y a las relaciones sociales. </a:t>
            </a:r>
          </a:p>
          <a:p>
            <a:pPr>
              <a:spcBef>
                <a:spcPts val="1200"/>
              </a:spcBef>
              <a:defRPr/>
            </a:pPr>
            <a:r>
              <a:rPr lang="es-ES" sz="2000" b="0" dirty="0">
                <a:solidFill>
                  <a:schemeClr val="accent2">
                    <a:lumMod val="75000"/>
                  </a:schemeClr>
                </a:solidFill>
              </a:rPr>
              <a:t>Es necesario regular el comportamiento y las emociones en el contexto social y para la capacidad de empatía.</a:t>
            </a:r>
          </a:p>
          <a:p>
            <a:pPr>
              <a:spcBef>
                <a:spcPts val="1200"/>
              </a:spcBef>
              <a:defRPr/>
            </a:pPr>
            <a:r>
              <a:rPr lang="es-ES" sz="2000" b="0" dirty="0">
                <a:solidFill>
                  <a:schemeClr val="accent2">
                    <a:lumMod val="75000"/>
                  </a:schemeClr>
                </a:solidFill>
              </a:rPr>
              <a:t>Consta de los siguientes componentes:</a:t>
            </a:r>
            <a:endParaRPr lang="en-US" sz="2000" b="0" dirty="0">
              <a:solidFill>
                <a:schemeClr val="accent2">
                  <a:lumMod val="75000"/>
                </a:schemeClr>
              </a:solidFill>
            </a:endParaRPr>
          </a:p>
        </p:txBody>
      </p:sp>
      <p:sp>
        <p:nvSpPr>
          <p:cNvPr id="15" name="CuadroTexto 14">
            <a:extLst>
              <a:ext uri="{FF2B5EF4-FFF2-40B4-BE49-F238E27FC236}">
                <a16:creationId xmlns:a16="http://schemas.microsoft.com/office/drawing/2014/main" id="{49DC3AC4-DAFD-44F5-B5AB-C40D6909F10B}"/>
              </a:ext>
            </a:extLst>
          </p:cNvPr>
          <p:cNvSpPr txBox="1"/>
          <p:nvPr/>
        </p:nvSpPr>
        <p:spPr>
          <a:xfrm>
            <a:off x="2375434" y="5232729"/>
            <a:ext cx="8064896" cy="338554"/>
          </a:xfrm>
          <a:prstGeom prst="rect">
            <a:avLst/>
          </a:prstGeom>
          <a:noFill/>
        </p:spPr>
        <p:txBody>
          <a:bodyPr wrap="square" rtlCol="0">
            <a:spAutoFit/>
          </a:bodyPr>
          <a:lstStyle/>
          <a:p>
            <a:pPr algn="ctr"/>
            <a:r>
              <a:rPr lang="es-ES" sz="1600" b="0" dirty="0">
                <a:solidFill>
                  <a:schemeClr val="accent2">
                    <a:lumMod val="75000"/>
                  </a:schemeClr>
                </a:solidFill>
              </a:rPr>
              <a:t>Figura 9. Componentes de la cognición social</a:t>
            </a:r>
          </a:p>
        </p:txBody>
      </p:sp>
    </p:spTree>
    <p:extLst>
      <p:ext uri="{BB962C8B-B14F-4D97-AF65-F5344CB8AC3E}">
        <p14:creationId xmlns:p14="http://schemas.microsoft.com/office/powerpoint/2010/main" val="1277478437"/>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928258431"/>
              </p:ext>
            </p:extLst>
          </p:nvPr>
        </p:nvGraphicFramePr>
        <p:xfrm>
          <a:off x="1845613" y="2271731"/>
          <a:ext cx="8487027" cy="274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8D5733F8-707B-4E8B-81A8-833A8744C67D}"/>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COGNICIÓN SOCIAL</a:t>
            </a:r>
          </a:p>
        </p:txBody>
      </p:sp>
      <p:sp>
        <p:nvSpPr>
          <p:cNvPr id="14" name="Prostokąt 3">
            <a:extLst>
              <a:ext uri="{FF2B5EF4-FFF2-40B4-BE49-F238E27FC236}">
                <a16:creationId xmlns:a16="http://schemas.microsoft.com/office/drawing/2014/main" id="{3B3278EA-9A12-47FF-B699-DF1D241CAE46}"/>
              </a:ext>
            </a:extLst>
          </p:cNvPr>
          <p:cNvSpPr/>
          <p:nvPr/>
        </p:nvSpPr>
        <p:spPr>
          <a:xfrm>
            <a:off x="539750" y="1556792"/>
            <a:ext cx="3312170" cy="4555093"/>
          </a:xfrm>
          <a:prstGeom prst="rect">
            <a:avLst/>
          </a:prstGeom>
        </p:spPr>
        <p:txBody>
          <a:bodyPr wrap="square">
            <a:spAutoFit/>
          </a:bodyPr>
          <a:lstStyle/>
          <a:p>
            <a:pPr>
              <a:spcBef>
                <a:spcPts val="1200"/>
              </a:spcBef>
              <a:defRPr/>
            </a:pPr>
            <a:r>
              <a:rPr lang="es-ES" sz="2000" b="0" dirty="0">
                <a:solidFill>
                  <a:schemeClr val="accent2">
                    <a:lumMod val="75000"/>
                  </a:schemeClr>
                </a:solidFill>
              </a:rPr>
              <a:t>La vida cotidiana incluye: cooperar, competir o simplemente hacer las actividades cotidianas. Estas interacciones deben incluir la capacidad de comprender y predecir las acciones de las otras personas en términos de creencias, deseos e intenciones. </a:t>
            </a:r>
          </a:p>
          <a:p>
            <a:pPr>
              <a:spcBef>
                <a:spcPts val="1200"/>
              </a:spcBef>
              <a:defRPr/>
            </a:pPr>
            <a:r>
              <a:rPr lang="es-ES" sz="2000" b="0" dirty="0">
                <a:solidFill>
                  <a:schemeClr val="accent2">
                    <a:lumMod val="75000"/>
                  </a:schemeClr>
                </a:solidFill>
              </a:rPr>
              <a:t>Este proceso implica al menos cuatro niveles de mentalización:</a:t>
            </a:r>
            <a:endParaRPr lang="en-US" sz="2000" b="0" dirty="0">
              <a:solidFill>
                <a:schemeClr val="accent2">
                  <a:lumMod val="75000"/>
                </a:schemeClr>
              </a:solidFill>
            </a:endParaRPr>
          </a:p>
        </p:txBody>
      </p:sp>
      <p:sp>
        <p:nvSpPr>
          <p:cNvPr id="15" name="CuadroTexto 14">
            <a:extLst>
              <a:ext uri="{FF2B5EF4-FFF2-40B4-BE49-F238E27FC236}">
                <a16:creationId xmlns:a16="http://schemas.microsoft.com/office/drawing/2014/main" id="{020B2BBB-437D-414C-A302-5488D6709809}"/>
              </a:ext>
            </a:extLst>
          </p:cNvPr>
          <p:cNvSpPr txBox="1"/>
          <p:nvPr/>
        </p:nvSpPr>
        <p:spPr>
          <a:xfrm>
            <a:off x="2056679" y="5034662"/>
            <a:ext cx="8064896" cy="338554"/>
          </a:xfrm>
          <a:prstGeom prst="rect">
            <a:avLst/>
          </a:prstGeom>
          <a:noFill/>
        </p:spPr>
        <p:txBody>
          <a:bodyPr wrap="square" rtlCol="0">
            <a:spAutoFit/>
          </a:bodyPr>
          <a:lstStyle/>
          <a:p>
            <a:pPr algn="ctr"/>
            <a:r>
              <a:rPr lang="es-ES" sz="1600" b="0" dirty="0">
                <a:solidFill>
                  <a:schemeClr val="accent2">
                    <a:lumMod val="75000"/>
                  </a:schemeClr>
                </a:solidFill>
              </a:rPr>
              <a:t>Figura 10. Niveles de mentalización</a:t>
            </a:r>
          </a:p>
        </p:txBody>
      </p:sp>
    </p:spTree>
    <p:extLst>
      <p:ext uri="{BB962C8B-B14F-4D97-AF65-F5344CB8AC3E}">
        <p14:creationId xmlns:p14="http://schemas.microsoft.com/office/powerpoint/2010/main" val="4213855527"/>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73E870F0-C8F5-408F-80D5-8FEC4829AC79}"/>
              </a:ext>
            </a:extLst>
          </p:cNvPr>
          <p:cNvSpPr/>
          <p:nvPr/>
        </p:nvSpPr>
        <p:spPr>
          <a:xfrm>
            <a:off x="611560" y="1052736"/>
            <a:ext cx="7848228" cy="430887"/>
          </a:xfrm>
          <a:prstGeom prst="rect">
            <a:avLst/>
          </a:prstGeom>
        </p:spPr>
        <p:txBody>
          <a:bodyPr wrap="square">
            <a:spAutoFit/>
          </a:bodyPr>
          <a:lstStyle/>
          <a:p>
            <a:pPr algn="ctr">
              <a:defRPr/>
            </a:pPr>
            <a:r>
              <a:rPr lang="en-US" sz="2200" dirty="0">
                <a:solidFill>
                  <a:schemeClr val="accent2">
                    <a:lumMod val="75000"/>
                  </a:schemeClr>
                </a:solidFill>
              </a:rPr>
              <a:t>2.1.9. COGNICIÓN SOCIAL</a:t>
            </a:r>
          </a:p>
        </p:txBody>
      </p:sp>
      <p:sp>
        <p:nvSpPr>
          <p:cNvPr id="11" name="Prostokąt 3">
            <a:extLst>
              <a:ext uri="{FF2B5EF4-FFF2-40B4-BE49-F238E27FC236}">
                <a16:creationId xmlns:a16="http://schemas.microsoft.com/office/drawing/2014/main" id="{D0D3BE4A-B8EB-4B85-8FFF-81102717E78D}"/>
              </a:ext>
            </a:extLst>
          </p:cNvPr>
          <p:cNvSpPr/>
          <p:nvPr/>
        </p:nvSpPr>
        <p:spPr>
          <a:xfrm>
            <a:off x="539750" y="1484784"/>
            <a:ext cx="8352730" cy="4708981"/>
          </a:xfrm>
          <a:prstGeom prst="rect">
            <a:avLst/>
          </a:prstGeom>
        </p:spPr>
        <p:txBody>
          <a:bodyPr wrap="square">
            <a:spAutoFit/>
          </a:bodyPr>
          <a:lstStyle/>
          <a:p>
            <a:pPr marL="342900" indent="-342900">
              <a:spcBef>
                <a:spcPts val="0"/>
              </a:spcBef>
              <a:buFont typeface="Wingdings" panose="05000000000000000000" pitchFamily="2" charset="2"/>
              <a:buChar char="Ø"/>
              <a:defRPr/>
            </a:pPr>
            <a:r>
              <a:rPr lang="es-ES" sz="2000" b="0" dirty="0">
                <a:solidFill>
                  <a:schemeClr val="accent2">
                    <a:lumMod val="75000"/>
                  </a:schemeClr>
                </a:solidFill>
              </a:rPr>
              <a:t>Los impedimentos sociales son comunes y contribuyen en gran medida a la carga de enfermedad mental o discapacidad.</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Trastornos definidos por discapacidad social y de comunicación: autismo, ciertos tipos de esquizofrenia, personalidades psicopáticas y limítrofes.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marL="342900" indent="-342900">
              <a:spcBef>
                <a:spcPts val="0"/>
              </a:spcBef>
              <a:buFont typeface="Wingdings" panose="05000000000000000000" pitchFamily="2" charset="2"/>
              <a:buChar char="Ø"/>
              <a:defRPr/>
            </a:pPr>
            <a:r>
              <a:rPr lang="es-ES" sz="2000" b="0" dirty="0">
                <a:solidFill>
                  <a:schemeClr val="accent2">
                    <a:lumMod val="75000"/>
                  </a:schemeClr>
                </a:solidFill>
              </a:rPr>
              <a:t>En pacientes con psicosis, la discapacidad social juega un papel importante en la etiología de los síntomas psicóticos tanto positivos como negativos.</a:t>
            </a:r>
          </a:p>
          <a:p>
            <a:pPr marL="342900" indent="-342900">
              <a:spcBef>
                <a:spcPts val="0"/>
              </a:spcBef>
              <a:buFont typeface="Wingdings" panose="05000000000000000000" pitchFamily="2" charset="2"/>
              <a:buChar char="Ø"/>
              <a:defRPr/>
            </a:pPr>
            <a:endParaRPr lang="es-ES" sz="2000" b="0" dirty="0">
              <a:solidFill>
                <a:schemeClr val="accent2">
                  <a:lumMod val="75000"/>
                </a:schemeClr>
              </a:solidFill>
            </a:endParaRPr>
          </a:p>
          <a:p>
            <a:pPr>
              <a:spcBef>
                <a:spcPts val="0"/>
              </a:spcBef>
              <a:defRPr/>
            </a:pPr>
            <a:r>
              <a:rPr lang="es-ES" sz="2000" b="0" dirty="0">
                <a:solidFill>
                  <a:schemeClr val="accent2">
                    <a:lumMod val="75000"/>
                  </a:schemeClr>
                </a:solidFill>
              </a:rPr>
              <a:t>El tratamiento de la discapacidad social puede incluir intervenciones conductuales con enfoque social, entrenamiento de interacción, tratamientos cognitivo-conductuales y tratamientos farmacológicos para casos más graves.</a:t>
            </a:r>
            <a:endParaRPr lang="en-US" sz="2000" b="0" dirty="0">
              <a:solidFill>
                <a:schemeClr val="accent2">
                  <a:lumMod val="75000"/>
                </a:schemeClr>
              </a:solidFill>
            </a:endParaRPr>
          </a:p>
        </p:txBody>
      </p:sp>
    </p:spTree>
    <p:extLst>
      <p:ext uri="{BB962C8B-B14F-4D97-AF65-F5344CB8AC3E}">
        <p14:creationId xmlns:p14="http://schemas.microsoft.com/office/powerpoint/2010/main" val="1738329078"/>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2" name="Imagen 1"/>
          <p:cNvPicPr>
            <a:picLocks noChangeAspect="1"/>
          </p:cNvPicPr>
          <p:nvPr/>
        </p:nvPicPr>
        <p:blipFill>
          <a:blip r:embed="rId3" cstate="print"/>
          <a:stretch>
            <a:fillRect/>
          </a:stretch>
        </p:blipFill>
        <p:spPr>
          <a:xfrm>
            <a:off x="2361610" y="836713"/>
            <a:ext cx="4420780" cy="4923170"/>
          </a:xfrm>
          <a:prstGeom prst="rect">
            <a:avLst/>
          </a:prstGeom>
        </p:spPr>
      </p:pic>
      <p:sp>
        <p:nvSpPr>
          <p:cNvPr id="9" name="CuadroTexto 8">
            <a:extLst>
              <a:ext uri="{FF2B5EF4-FFF2-40B4-BE49-F238E27FC236}">
                <a16:creationId xmlns:a16="http://schemas.microsoft.com/office/drawing/2014/main" id="{84D300BB-2840-4AEE-BAF3-EE6D4D0D1FE0}"/>
              </a:ext>
            </a:extLst>
          </p:cNvPr>
          <p:cNvSpPr txBox="1"/>
          <p:nvPr/>
        </p:nvSpPr>
        <p:spPr>
          <a:xfrm>
            <a:off x="539552" y="5756275"/>
            <a:ext cx="8064896" cy="584775"/>
          </a:xfrm>
          <a:prstGeom prst="rect">
            <a:avLst/>
          </a:prstGeom>
          <a:noFill/>
        </p:spPr>
        <p:txBody>
          <a:bodyPr wrap="square" rtlCol="0">
            <a:spAutoFit/>
          </a:bodyPr>
          <a:lstStyle/>
          <a:p>
            <a:pPr algn="ctr"/>
            <a:r>
              <a:rPr lang="es-ES" sz="1600" b="0" dirty="0">
                <a:solidFill>
                  <a:schemeClr val="accent2">
                    <a:lumMod val="75000"/>
                  </a:schemeClr>
                </a:solidFill>
              </a:rPr>
              <a:t>Diagrama 1. Resumen de los dominios cognitivos y subfunciones involucradas</a:t>
            </a:r>
            <a:endParaRPr lang="en-US" sz="1600" b="0" dirty="0">
              <a:solidFill>
                <a:schemeClr val="accent2">
                  <a:lumMod val="75000"/>
                </a:schemeClr>
              </a:solidFill>
            </a:endParaRPr>
          </a:p>
          <a:p>
            <a:pPr algn="ctr"/>
            <a:r>
              <a:rPr lang="es-ES" sz="1600" b="0" dirty="0">
                <a:solidFill>
                  <a:schemeClr val="accent2">
                    <a:lumMod val="75000"/>
                  </a:schemeClr>
                </a:solidFill>
              </a:rPr>
              <a:t>.</a:t>
            </a:r>
          </a:p>
        </p:txBody>
      </p:sp>
    </p:spTree>
    <p:extLst>
      <p:ext uri="{BB962C8B-B14F-4D97-AF65-F5344CB8AC3E}">
        <p14:creationId xmlns:p14="http://schemas.microsoft.com/office/powerpoint/2010/main" val="3438782723"/>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644463"/>
            <a:ext cx="4359390" cy="3059494"/>
          </a:xfrm>
          <a:prstGeom prst="rect">
            <a:avLst/>
          </a:prstGeom>
          <a:noFill/>
        </p:spPr>
      </p:pic>
      <p:sp>
        <p:nvSpPr>
          <p:cNvPr id="11" name="Prostokąt 1">
            <a:extLst>
              <a:ext uri="{FF2B5EF4-FFF2-40B4-BE49-F238E27FC236}">
                <a16:creationId xmlns:a16="http://schemas.microsoft.com/office/drawing/2014/main" id="{3BA37AD9-B4EB-483F-AA1C-ACC648ED1EAE}"/>
              </a:ext>
            </a:extLst>
          </p:cNvPr>
          <p:cNvSpPr/>
          <p:nvPr/>
        </p:nvSpPr>
        <p:spPr>
          <a:xfrm>
            <a:off x="179512" y="1052736"/>
            <a:ext cx="8964488" cy="430887"/>
          </a:xfrm>
          <a:prstGeom prst="rect">
            <a:avLst/>
          </a:prstGeom>
        </p:spPr>
        <p:txBody>
          <a:bodyPr wrap="square">
            <a:spAutoFit/>
          </a:bodyPr>
          <a:lstStyle/>
          <a:p>
            <a:pPr algn="ctr">
              <a:defRPr/>
            </a:pPr>
            <a:r>
              <a:rPr lang="es-ES" sz="2200" dirty="0">
                <a:solidFill>
                  <a:schemeClr val="accent2">
                    <a:lumMod val="75000"/>
                  </a:schemeClr>
                </a:solidFill>
              </a:rPr>
              <a:t>2.2. BASES CEREBRALES DE LAS FUNCIONES COGNITIVAS</a:t>
            </a:r>
            <a:endParaRPr lang="en-US" sz="2200" dirty="0">
              <a:solidFill>
                <a:schemeClr val="accent2">
                  <a:lumMod val="75000"/>
                </a:schemeClr>
              </a:solidFill>
            </a:endParaRPr>
          </a:p>
        </p:txBody>
      </p:sp>
      <p:sp>
        <p:nvSpPr>
          <p:cNvPr id="13" name="Prostokąt 3">
            <a:extLst>
              <a:ext uri="{FF2B5EF4-FFF2-40B4-BE49-F238E27FC236}">
                <a16:creationId xmlns:a16="http://schemas.microsoft.com/office/drawing/2014/main" id="{557AF5A4-B77F-4ECB-B840-64FA9F2C5D43}"/>
              </a:ext>
            </a:extLst>
          </p:cNvPr>
          <p:cNvSpPr/>
          <p:nvPr/>
        </p:nvSpPr>
        <p:spPr>
          <a:xfrm>
            <a:off x="539750" y="1628800"/>
            <a:ext cx="8352730" cy="1015663"/>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Tradicionalmente, la neurociencia se ha centrado principalmente en la organización topológica de las funciones cognitivas en regiones cerebrales específicas.</a:t>
            </a:r>
            <a:endParaRPr lang="en-US" sz="2000" b="0" dirty="0">
              <a:solidFill>
                <a:schemeClr val="accent2">
                  <a:lumMod val="75000"/>
                </a:schemeClr>
              </a:solidFill>
            </a:endParaRPr>
          </a:p>
        </p:txBody>
      </p:sp>
      <p:sp>
        <p:nvSpPr>
          <p:cNvPr id="14" name="CuadroTexto 13">
            <a:extLst>
              <a:ext uri="{FF2B5EF4-FFF2-40B4-BE49-F238E27FC236}">
                <a16:creationId xmlns:a16="http://schemas.microsoft.com/office/drawing/2014/main" id="{FB01B071-63BA-4AC0-A755-7B5DE9EF8A0C}"/>
              </a:ext>
            </a:extLst>
          </p:cNvPr>
          <p:cNvSpPr txBox="1"/>
          <p:nvPr/>
        </p:nvSpPr>
        <p:spPr>
          <a:xfrm>
            <a:off x="503226" y="5759883"/>
            <a:ext cx="8064896" cy="338554"/>
          </a:xfrm>
          <a:prstGeom prst="rect">
            <a:avLst/>
          </a:prstGeom>
          <a:noFill/>
        </p:spPr>
        <p:txBody>
          <a:bodyPr wrap="square" rtlCol="0">
            <a:spAutoFit/>
          </a:bodyPr>
          <a:lstStyle/>
          <a:p>
            <a:pPr algn="ctr"/>
            <a:r>
              <a:rPr lang="es-ES" sz="1600" b="0" dirty="0">
                <a:solidFill>
                  <a:schemeClr val="accent6"/>
                </a:solidFill>
              </a:rPr>
              <a:t>Figura 11. </a:t>
            </a:r>
            <a:r>
              <a:rPr lang="pl-PL" sz="1600" b="0" dirty="0">
                <a:solidFill>
                  <a:schemeClr val="accent6"/>
                </a:solidFill>
              </a:rPr>
              <a:t>Brain mapping </a:t>
            </a:r>
            <a:r>
              <a:rPr lang="es-ES" sz="1600" b="0" dirty="0">
                <a:solidFill>
                  <a:schemeClr val="accent6"/>
                </a:solidFill>
              </a:rPr>
              <a:t>(</a:t>
            </a:r>
            <a:r>
              <a:rPr lang="es-ES" sz="1600" b="0" dirty="0" err="1">
                <a:solidFill>
                  <a:schemeClr val="accent6"/>
                </a:solidFill>
              </a:rPr>
              <a:t>from</a:t>
            </a:r>
            <a:r>
              <a:rPr lang="es-ES" sz="1600" b="0" dirty="0">
                <a:solidFill>
                  <a:schemeClr val="accent6"/>
                </a:solidFill>
              </a:rPr>
              <a:t> “North Jersey </a:t>
            </a:r>
            <a:r>
              <a:rPr lang="es-ES" sz="1600" b="0" dirty="0" err="1">
                <a:solidFill>
                  <a:schemeClr val="accent6"/>
                </a:solidFill>
              </a:rPr>
              <a:t>Health</a:t>
            </a:r>
            <a:r>
              <a:rPr lang="es-ES" sz="1600" b="0" dirty="0">
                <a:solidFill>
                  <a:schemeClr val="accent6"/>
                </a:solidFill>
              </a:rPr>
              <a:t> &amp; </a:t>
            </a:r>
            <a:r>
              <a:rPr lang="es-ES" sz="1600" b="0" dirty="0" err="1">
                <a:solidFill>
                  <a:schemeClr val="accent6"/>
                </a:solidFill>
              </a:rPr>
              <a:t>Wellness</a:t>
            </a:r>
            <a:r>
              <a:rPr lang="es-ES" sz="1600" b="0" dirty="0">
                <a:solidFill>
                  <a:schemeClr val="accent6"/>
                </a:solidFill>
              </a:rPr>
              <a:t>”).</a:t>
            </a:r>
          </a:p>
        </p:txBody>
      </p:sp>
    </p:spTree>
    <p:extLst>
      <p:ext uri="{BB962C8B-B14F-4D97-AF65-F5344CB8AC3E}">
        <p14:creationId xmlns:p14="http://schemas.microsoft.com/office/powerpoint/2010/main" val="1385384751"/>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11" name="Diagrama 10"/>
          <p:cNvGraphicFramePr/>
          <p:nvPr>
            <p:extLst>
              <p:ext uri="{D42A27DB-BD31-4B8C-83A1-F6EECF244321}">
                <p14:modId xmlns:p14="http://schemas.microsoft.com/office/powerpoint/2010/main" val="1255959064"/>
              </p:ext>
            </p:extLst>
          </p:nvPr>
        </p:nvGraphicFramePr>
        <p:xfrm>
          <a:off x="1569844" y="2389575"/>
          <a:ext cx="5931659" cy="338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rostokąt 1">
            <a:extLst>
              <a:ext uri="{FF2B5EF4-FFF2-40B4-BE49-F238E27FC236}">
                <a16:creationId xmlns:a16="http://schemas.microsoft.com/office/drawing/2014/main" id="{3AA7D4B1-23E6-4596-A2BC-A71C7D4322EB}"/>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Nuevo “paradigma de red“</a:t>
            </a:r>
            <a:endParaRPr lang="en-US" sz="2200" dirty="0">
              <a:solidFill>
                <a:schemeClr val="accent2">
                  <a:lumMod val="75000"/>
                </a:schemeClr>
              </a:solidFill>
            </a:endParaRPr>
          </a:p>
        </p:txBody>
      </p:sp>
      <p:sp>
        <p:nvSpPr>
          <p:cNvPr id="14" name="Prostokąt 3">
            <a:extLst>
              <a:ext uri="{FF2B5EF4-FFF2-40B4-BE49-F238E27FC236}">
                <a16:creationId xmlns:a16="http://schemas.microsoft.com/office/drawing/2014/main" id="{50ADFECC-353B-458C-8D1F-E1D89F82771B}"/>
              </a:ext>
            </a:extLst>
          </p:cNvPr>
          <p:cNvSpPr/>
          <p:nvPr/>
        </p:nvSpPr>
        <p:spPr>
          <a:xfrm>
            <a:off x="539750" y="1628800"/>
            <a:ext cx="8352730" cy="707886"/>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El cerebro humano contiene al menos cinco redes funcionales principales (</a:t>
            </a:r>
            <a:r>
              <a:rPr lang="es-ES" sz="2000" b="0" dirty="0" err="1">
                <a:solidFill>
                  <a:schemeClr val="accent2">
                    <a:lumMod val="75000"/>
                  </a:schemeClr>
                </a:solidFill>
              </a:rPr>
              <a:t>Mesulam</a:t>
            </a:r>
            <a:r>
              <a:rPr lang="es-ES" sz="2000" b="0" dirty="0">
                <a:solidFill>
                  <a:schemeClr val="accent2">
                    <a:lumMod val="75000"/>
                  </a:schemeClr>
                </a:solidFill>
              </a:rPr>
              <a:t>, 1990):</a:t>
            </a:r>
            <a:endParaRPr lang="en-US" sz="2000" b="0" dirty="0">
              <a:solidFill>
                <a:schemeClr val="accent2">
                  <a:lumMod val="75000"/>
                </a:schemeClr>
              </a:solidFill>
            </a:endParaRPr>
          </a:p>
        </p:txBody>
      </p:sp>
      <p:sp>
        <p:nvSpPr>
          <p:cNvPr id="15" name="CuadroTexto 14">
            <a:extLst>
              <a:ext uri="{FF2B5EF4-FFF2-40B4-BE49-F238E27FC236}">
                <a16:creationId xmlns:a16="http://schemas.microsoft.com/office/drawing/2014/main" id="{F9321DBD-DB73-4ABD-8A29-3D0B813F7318}"/>
              </a:ext>
            </a:extLst>
          </p:cNvPr>
          <p:cNvSpPr txBox="1"/>
          <p:nvPr/>
        </p:nvSpPr>
        <p:spPr>
          <a:xfrm>
            <a:off x="394892" y="5826750"/>
            <a:ext cx="8064896" cy="338554"/>
          </a:xfrm>
          <a:prstGeom prst="rect">
            <a:avLst/>
          </a:prstGeom>
          <a:noFill/>
        </p:spPr>
        <p:txBody>
          <a:bodyPr wrap="square" rtlCol="0">
            <a:spAutoFit/>
          </a:bodyPr>
          <a:lstStyle/>
          <a:p>
            <a:pPr algn="ctr"/>
            <a:r>
              <a:rPr lang="es-ES" sz="1600" b="0" dirty="0">
                <a:solidFill>
                  <a:schemeClr val="accent6"/>
                </a:solidFill>
              </a:rPr>
              <a:t>Figura 12. </a:t>
            </a:r>
            <a:r>
              <a:rPr lang="pl-PL" sz="1600" b="0" dirty="0">
                <a:solidFill>
                  <a:schemeClr val="accent6"/>
                </a:solidFill>
              </a:rPr>
              <a:t>Cinco redes funcionales principales</a:t>
            </a:r>
            <a:endParaRPr lang="es-ES" sz="1600" b="0" dirty="0">
              <a:solidFill>
                <a:schemeClr val="accent6"/>
              </a:solidFill>
            </a:endParaRPr>
          </a:p>
        </p:txBody>
      </p:sp>
    </p:spTree>
    <p:extLst>
      <p:ext uri="{BB962C8B-B14F-4D97-AF65-F5344CB8AC3E}">
        <p14:creationId xmlns:p14="http://schemas.microsoft.com/office/powerpoint/2010/main" val="141151682"/>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8872F989-8A91-49DE-A5B0-17FE4AC5897A}"/>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Otros nuevos módulos de red</a:t>
            </a:r>
            <a:endParaRPr lang="en-US" sz="2200" dirty="0">
              <a:solidFill>
                <a:schemeClr val="accent2">
                  <a:lumMod val="75000"/>
                </a:schemeClr>
              </a:solidFill>
            </a:endParaRPr>
          </a:p>
        </p:txBody>
      </p:sp>
      <p:sp>
        <p:nvSpPr>
          <p:cNvPr id="11" name="Prostokąt 3">
            <a:extLst>
              <a:ext uri="{FF2B5EF4-FFF2-40B4-BE49-F238E27FC236}">
                <a16:creationId xmlns:a16="http://schemas.microsoft.com/office/drawing/2014/main" id="{ED901AD7-5CF2-427E-9B2B-EDF6B8743633}"/>
              </a:ext>
            </a:extLst>
          </p:cNvPr>
          <p:cNvSpPr/>
          <p:nvPr/>
        </p:nvSpPr>
        <p:spPr>
          <a:xfrm>
            <a:off x="539750" y="1628800"/>
            <a:ext cx="8352730" cy="2862322"/>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(VI) Redes de conectividad intrínseca involucradas en el control ejecutivo, memoria episódica, memoria autobiográfica, procesamiento auto relacionado y detección de eventos sobresalientes.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(VII) Una red sensoriomotora anclada en corticales somatosensoriales y motores bilaterales.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(VIII) Una red de atención visoespacial anclada en los campos </a:t>
            </a:r>
            <a:r>
              <a:rPr lang="es-ES" sz="2000" b="0" dirty="0" err="1">
                <a:solidFill>
                  <a:schemeClr val="accent2">
                    <a:lumMod val="75000"/>
                  </a:schemeClr>
                </a:solidFill>
              </a:rPr>
              <a:t>intraparietales</a:t>
            </a:r>
            <a:r>
              <a:rPr lang="es-ES" sz="2000" b="0" dirty="0">
                <a:solidFill>
                  <a:schemeClr val="accent2">
                    <a:lumMod val="75000"/>
                  </a:schemeClr>
                </a:solidFill>
              </a:rPr>
              <a:t> del surco y del ojo frontal.</a:t>
            </a:r>
            <a:endParaRPr lang="en-US" sz="2000" b="0" dirty="0">
              <a:solidFill>
                <a:schemeClr val="accent2">
                  <a:lumMod val="75000"/>
                </a:schemeClr>
              </a:solidFill>
            </a:endParaRPr>
          </a:p>
        </p:txBody>
      </p:sp>
    </p:spTree>
    <p:extLst>
      <p:ext uri="{BB962C8B-B14F-4D97-AF65-F5344CB8AC3E}">
        <p14:creationId xmlns:p14="http://schemas.microsoft.com/office/powerpoint/2010/main" val="3483069082"/>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8872F989-8A91-49DE-A5B0-17FE4AC5897A}"/>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Otros nuevos módulos de red</a:t>
            </a:r>
            <a:endParaRPr lang="en-US" sz="2200" dirty="0">
              <a:solidFill>
                <a:schemeClr val="accent2">
                  <a:lumMod val="75000"/>
                </a:schemeClr>
              </a:solidFill>
            </a:endParaRPr>
          </a:p>
        </p:txBody>
      </p:sp>
      <p:sp>
        <p:nvSpPr>
          <p:cNvPr id="11" name="Prostokąt 3">
            <a:extLst>
              <a:ext uri="{FF2B5EF4-FFF2-40B4-BE49-F238E27FC236}">
                <a16:creationId xmlns:a16="http://schemas.microsoft.com/office/drawing/2014/main" id="{ED901AD7-5CF2-427E-9B2B-EDF6B8743633}"/>
              </a:ext>
            </a:extLst>
          </p:cNvPr>
          <p:cNvSpPr/>
          <p:nvPr/>
        </p:nvSpPr>
        <p:spPr>
          <a:xfrm>
            <a:off x="539750" y="1628800"/>
            <a:ext cx="8352730" cy="2246769"/>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(IX) Una red visual de orden superior anclada en las cortezas occipital lateral e inferior temporal.</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(X) Una red visual de orden inferior anclada en la corteza estriada y extraestriada.</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Esos módulos de red pueden variar su </a:t>
            </a:r>
            <a:r>
              <a:rPr lang="es-ES" sz="2000" b="0" dirty="0" err="1">
                <a:solidFill>
                  <a:schemeClr val="accent2">
                    <a:lumMod val="75000"/>
                  </a:schemeClr>
                </a:solidFill>
              </a:rPr>
              <a:t>intraconectividad</a:t>
            </a:r>
            <a:r>
              <a:rPr lang="es-ES" sz="2000" b="0" dirty="0">
                <a:solidFill>
                  <a:schemeClr val="accent2">
                    <a:lumMod val="75000"/>
                  </a:schemeClr>
                </a:solidFill>
              </a:rPr>
              <a:t> y la conectividad entre módulos.</a:t>
            </a:r>
            <a:endParaRPr lang="en-US" sz="2000" b="0" dirty="0">
              <a:solidFill>
                <a:schemeClr val="accent2">
                  <a:lumMod val="75000"/>
                </a:schemeClr>
              </a:solidFill>
            </a:endParaRPr>
          </a:p>
        </p:txBody>
      </p:sp>
    </p:spTree>
    <p:extLst>
      <p:ext uri="{BB962C8B-B14F-4D97-AF65-F5344CB8AC3E}">
        <p14:creationId xmlns:p14="http://schemas.microsoft.com/office/powerpoint/2010/main" val="4100405124"/>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
            <a:extLst>
              <a:ext uri="{FF2B5EF4-FFF2-40B4-BE49-F238E27FC236}">
                <a16:creationId xmlns:a16="http://schemas.microsoft.com/office/drawing/2014/main" id="{694E0754-DDFB-462F-AA80-F52949535D62}"/>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Topología de la organización modular.</a:t>
            </a:r>
            <a:endParaRPr lang="en-US" sz="2200" dirty="0">
              <a:solidFill>
                <a:schemeClr val="accent2">
                  <a:lumMod val="75000"/>
                </a:schemeClr>
              </a:solidFill>
            </a:endParaRPr>
          </a:p>
        </p:txBody>
      </p:sp>
      <p:sp>
        <p:nvSpPr>
          <p:cNvPr id="13" name="Prostokąt 3">
            <a:extLst>
              <a:ext uri="{FF2B5EF4-FFF2-40B4-BE49-F238E27FC236}">
                <a16:creationId xmlns:a16="http://schemas.microsoft.com/office/drawing/2014/main" id="{CFDDCC8C-48C6-4CFB-8B67-CC1B5426A705}"/>
              </a:ext>
            </a:extLst>
          </p:cNvPr>
          <p:cNvSpPr/>
          <p:nvPr/>
        </p:nvSpPr>
        <p:spPr>
          <a:xfrm>
            <a:off x="539750" y="1628800"/>
            <a:ext cx="8352730" cy="2554545"/>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(A) las regiones cerebrales están organizadas en áreas </a:t>
            </a:r>
            <a:r>
              <a:rPr lang="es-ES" sz="2000" b="0" dirty="0" err="1">
                <a:solidFill>
                  <a:schemeClr val="accent2">
                    <a:lumMod val="75000"/>
                  </a:schemeClr>
                </a:solidFill>
              </a:rPr>
              <a:t>citoarquitectónicamente</a:t>
            </a:r>
            <a:r>
              <a:rPr lang="es-ES" sz="2000" b="0" dirty="0">
                <a:solidFill>
                  <a:schemeClr val="accent2">
                    <a:lumMod val="75000"/>
                  </a:schemeClr>
                </a:solidFill>
              </a:rPr>
              <a:t> distintas.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(B) cada configuración </a:t>
            </a:r>
            <a:r>
              <a:rPr lang="es-ES" sz="2000" b="0" dirty="0" err="1">
                <a:solidFill>
                  <a:schemeClr val="accent2">
                    <a:lumMod val="75000"/>
                  </a:schemeClr>
                </a:solidFill>
              </a:rPr>
              <a:t>citoarquitectura</a:t>
            </a:r>
            <a:r>
              <a:rPr lang="es-ES" sz="2000" b="0" dirty="0">
                <a:solidFill>
                  <a:schemeClr val="accent2">
                    <a:lumMod val="75000"/>
                  </a:schemeClr>
                </a:solidFill>
              </a:rPr>
              <a:t> tiene propiedades estructurales con diferentes implicaciones para las funciones computacionales.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(C) las regiones </a:t>
            </a:r>
            <a:r>
              <a:rPr lang="es-ES" sz="2000" b="0" dirty="0" err="1">
                <a:solidFill>
                  <a:schemeClr val="accent2">
                    <a:lumMod val="75000"/>
                  </a:schemeClr>
                </a:solidFill>
              </a:rPr>
              <a:t>citoarquitectónicas</a:t>
            </a:r>
            <a:r>
              <a:rPr lang="es-ES" sz="2000" b="0" dirty="0">
                <a:solidFill>
                  <a:schemeClr val="accent2">
                    <a:lumMod val="75000"/>
                  </a:schemeClr>
                </a:solidFill>
              </a:rPr>
              <a:t> se pueden representar como nodos en una red.</a:t>
            </a:r>
            <a:endParaRPr lang="en-US" sz="2000" b="0" dirty="0">
              <a:solidFill>
                <a:schemeClr val="accent2">
                  <a:lumMod val="75000"/>
                </a:schemeClr>
              </a:solidFill>
            </a:endParaRPr>
          </a:p>
        </p:txBody>
      </p:sp>
    </p:spTree>
    <p:extLst>
      <p:ext uri="{BB962C8B-B14F-4D97-AF65-F5344CB8AC3E}">
        <p14:creationId xmlns:p14="http://schemas.microsoft.com/office/powerpoint/2010/main" val="2412903147"/>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539750" y="1628800"/>
            <a:ext cx="7992690" cy="4555093"/>
          </a:xfrm>
          <a:prstGeom prst="rect">
            <a:avLst/>
          </a:prstGeom>
        </p:spPr>
        <p:txBody>
          <a:bodyPr wrap="square">
            <a:spAutoFit/>
          </a:bodyPr>
          <a:lstStyle/>
          <a:p>
            <a:pPr algn="just">
              <a:spcBef>
                <a:spcPts val="600"/>
              </a:spcBef>
              <a:defRPr/>
            </a:pPr>
            <a:r>
              <a:rPr lang="es-ES" sz="2000" b="0" dirty="0">
                <a:solidFill>
                  <a:schemeClr val="accent2">
                    <a:lumMod val="75000"/>
                  </a:schemeClr>
                </a:solidFill>
              </a:rPr>
              <a:t>Los objetivos de esta unidad didáctica son:</a:t>
            </a:r>
          </a:p>
          <a:p>
            <a:pPr algn="just">
              <a:spcBef>
                <a:spcPts val="600"/>
              </a:spcBef>
              <a:defRPr/>
            </a:pPr>
            <a:r>
              <a:rPr lang="es-ES" sz="2000" b="0" dirty="0">
                <a:solidFill>
                  <a:schemeClr val="accent2">
                    <a:lumMod val="75000"/>
                  </a:schemeClr>
                </a:solidFill>
              </a:rPr>
              <a:t> </a:t>
            </a:r>
          </a:p>
          <a:p>
            <a:pPr marL="342900" indent="-342900" algn="just">
              <a:spcBef>
                <a:spcPts val="600"/>
              </a:spcBef>
              <a:buFont typeface="Wingdings" panose="05000000000000000000" pitchFamily="2" charset="2"/>
              <a:buChar char="§"/>
              <a:defRPr/>
            </a:pPr>
            <a:r>
              <a:rPr lang="es-ES" sz="2000" b="0" dirty="0">
                <a:solidFill>
                  <a:schemeClr val="accent2">
                    <a:lumMod val="75000"/>
                  </a:schemeClr>
                </a:solidFill>
              </a:rPr>
              <a:t>Identificar las funciones cognitivas principales y sus bases cerebrales.</a:t>
            </a:r>
          </a:p>
          <a:p>
            <a:pPr marL="342900" indent="-342900" algn="just">
              <a:spcBef>
                <a:spcPts val="600"/>
              </a:spcBef>
              <a:buFont typeface="Wingdings" panose="05000000000000000000" pitchFamily="2" charset="2"/>
              <a:buChar char="§"/>
              <a:defRPr/>
            </a:pPr>
            <a:r>
              <a:rPr lang="es-ES" sz="2000" b="0" dirty="0">
                <a:solidFill>
                  <a:schemeClr val="accent2">
                    <a:lumMod val="75000"/>
                  </a:schemeClr>
                </a:solidFill>
              </a:rPr>
              <a:t>Analizar las implicaciones de las funciones cognitivas deterioradas, su evaluación y preservación en el ejercicio de la actividad profesional de la salud.</a:t>
            </a:r>
          </a:p>
          <a:p>
            <a:pPr marL="342900" indent="-342900" algn="just">
              <a:spcBef>
                <a:spcPts val="600"/>
              </a:spcBef>
              <a:buFont typeface="Wingdings" panose="05000000000000000000" pitchFamily="2" charset="2"/>
              <a:buChar char="§"/>
              <a:defRPr/>
            </a:pPr>
            <a:r>
              <a:rPr lang="es-ES" sz="2000" b="0" dirty="0">
                <a:solidFill>
                  <a:schemeClr val="accent2">
                    <a:lumMod val="75000"/>
                  </a:schemeClr>
                </a:solidFill>
              </a:rPr>
              <a:t>Conozca la interferencia causada por la carga cognitiva en el rendimiento motor normal y patológico.</a:t>
            </a:r>
          </a:p>
          <a:p>
            <a:pPr marL="342900" indent="-342900" algn="just">
              <a:spcBef>
                <a:spcPts val="600"/>
              </a:spcBef>
              <a:buFont typeface="Wingdings" panose="05000000000000000000" pitchFamily="2" charset="2"/>
              <a:buChar char="§"/>
              <a:defRPr/>
            </a:pPr>
            <a:r>
              <a:rPr lang="es-ES" sz="2000" b="0" dirty="0">
                <a:solidFill>
                  <a:schemeClr val="accent2">
                    <a:lumMod val="75000"/>
                  </a:schemeClr>
                </a:solidFill>
              </a:rPr>
              <a:t>Estudiar el rendimiento motor en personas que tienen funciones cognitivas deterioradas y trastornos mentales.</a:t>
            </a:r>
          </a:p>
          <a:p>
            <a:pPr marL="342900" indent="-342900" algn="just">
              <a:spcBef>
                <a:spcPts val="600"/>
              </a:spcBef>
              <a:buFont typeface="Wingdings" panose="05000000000000000000" pitchFamily="2" charset="2"/>
              <a:buChar char="§"/>
              <a:defRPr/>
            </a:pPr>
            <a:r>
              <a:rPr lang="es-ES" sz="2000" b="0" dirty="0">
                <a:solidFill>
                  <a:schemeClr val="accent2">
                    <a:lumMod val="75000"/>
                  </a:schemeClr>
                </a:solidFill>
              </a:rPr>
              <a:t>Analizar cómo debe evaluarse un gesto motor con carga cognitiva mediante herramientas de evaluación biomecánica.</a:t>
            </a:r>
            <a:endParaRPr lang="en-US" sz="2000" b="0" dirty="0">
              <a:solidFill>
                <a:schemeClr val="accent2">
                  <a:lumMod val="75000"/>
                </a:schemeClr>
              </a:solidFill>
            </a:endParaRPr>
          </a:p>
        </p:txBody>
      </p:sp>
      <p:sp>
        <p:nvSpPr>
          <p:cNvPr id="10" name="Prostokąt 1">
            <a:extLst>
              <a:ext uri="{FF2B5EF4-FFF2-40B4-BE49-F238E27FC236}">
                <a16:creationId xmlns:a16="http://schemas.microsoft.com/office/drawing/2014/main" id="{28B9937F-6FB0-4170-A270-96E0A5C60740}"/>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1. OBJETIVOS</a:t>
            </a:r>
            <a:endParaRPr lang="en-US" sz="2200" b="0" dirty="0">
              <a:solidFill>
                <a:schemeClr val="accent2">
                  <a:lumMod val="75000"/>
                </a:schemeClr>
              </a:solidFill>
            </a:endParaRPr>
          </a:p>
        </p:txBody>
      </p:sp>
    </p:spTree>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660" y="3176122"/>
            <a:ext cx="6120680" cy="2584737"/>
          </a:xfrm>
          <a:prstGeom prst="rect">
            <a:avLst/>
          </a:prstGeom>
          <a:noFill/>
          <a:ln>
            <a:noFill/>
          </a:ln>
        </p:spPr>
      </p:pic>
      <p:sp>
        <p:nvSpPr>
          <p:cNvPr id="12" name="Prostokąt 1">
            <a:extLst>
              <a:ext uri="{FF2B5EF4-FFF2-40B4-BE49-F238E27FC236}">
                <a16:creationId xmlns:a16="http://schemas.microsoft.com/office/drawing/2014/main" id="{694E0754-DDFB-462F-AA80-F52949535D62}"/>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Topología de la organización modular.</a:t>
            </a:r>
            <a:endParaRPr lang="en-US" sz="2200" dirty="0">
              <a:solidFill>
                <a:schemeClr val="accent2">
                  <a:lumMod val="75000"/>
                </a:schemeClr>
              </a:solidFill>
            </a:endParaRPr>
          </a:p>
        </p:txBody>
      </p:sp>
      <p:sp>
        <p:nvSpPr>
          <p:cNvPr id="13" name="Prostokąt 3">
            <a:extLst>
              <a:ext uri="{FF2B5EF4-FFF2-40B4-BE49-F238E27FC236}">
                <a16:creationId xmlns:a16="http://schemas.microsoft.com/office/drawing/2014/main" id="{CFDDCC8C-48C6-4CFB-8B67-CC1B5426A705}"/>
              </a:ext>
            </a:extLst>
          </p:cNvPr>
          <p:cNvSpPr/>
          <p:nvPr/>
        </p:nvSpPr>
        <p:spPr>
          <a:xfrm>
            <a:off x="539750" y="1628800"/>
            <a:ext cx="8352730" cy="1015663"/>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(D) los nodos tienen asociaciones funcionales, representadas como bordes que se extienden más allá de los límites espaciales evidentes en la organización </a:t>
            </a:r>
            <a:r>
              <a:rPr lang="es-ES" sz="2000" b="0" dirty="0" err="1">
                <a:solidFill>
                  <a:schemeClr val="accent2">
                    <a:lumMod val="75000"/>
                  </a:schemeClr>
                </a:solidFill>
              </a:rPr>
              <a:t>citoarquitectura</a:t>
            </a:r>
            <a:r>
              <a:rPr lang="es-ES" sz="2000" b="0" dirty="0">
                <a:solidFill>
                  <a:schemeClr val="accent2">
                    <a:lumMod val="75000"/>
                  </a:schemeClr>
                </a:solidFill>
              </a:rPr>
              <a:t>.</a:t>
            </a:r>
            <a:endParaRPr lang="en-US" sz="2000" b="0" dirty="0">
              <a:solidFill>
                <a:schemeClr val="accent2">
                  <a:lumMod val="75000"/>
                </a:schemeClr>
              </a:solidFill>
            </a:endParaRPr>
          </a:p>
        </p:txBody>
      </p:sp>
      <p:sp>
        <p:nvSpPr>
          <p:cNvPr id="10" name="CuadroTexto 9">
            <a:extLst>
              <a:ext uri="{FF2B5EF4-FFF2-40B4-BE49-F238E27FC236}">
                <a16:creationId xmlns:a16="http://schemas.microsoft.com/office/drawing/2014/main" id="{CF97C600-5E78-439B-A879-892FF3DF1C1B}"/>
              </a:ext>
            </a:extLst>
          </p:cNvPr>
          <p:cNvSpPr txBox="1"/>
          <p:nvPr/>
        </p:nvSpPr>
        <p:spPr>
          <a:xfrm>
            <a:off x="503226" y="5760859"/>
            <a:ext cx="8064896" cy="338554"/>
          </a:xfrm>
          <a:prstGeom prst="rect">
            <a:avLst/>
          </a:prstGeom>
          <a:noFill/>
        </p:spPr>
        <p:txBody>
          <a:bodyPr wrap="square" rtlCol="0">
            <a:spAutoFit/>
          </a:bodyPr>
          <a:lstStyle/>
          <a:p>
            <a:pPr algn="ctr"/>
            <a:r>
              <a:rPr lang="es-ES" sz="1600" b="0" dirty="0">
                <a:solidFill>
                  <a:schemeClr val="accent6"/>
                </a:solidFill>
              </a:rPr>
              <a:t>Figure 13. </a:t>
            </a:r>
            <a:r>
              <a:rPr lang="pl-PL" sz="1600" b="0" dirty="0">
                <a:solidFill>
                  <a:schemeClr val="accent6"/>
                </a:solidFill>
              </a:rPr>
              <a:t>From nodes to networks (Medaglia et al., 2015).</a:t>
            </a:r>
            <a:endParaRPr lang="es-ES" sz="1600" b="0" dirty="0">
              <a:solidFill>
                <a:schemeClr val="accent6"/>
              </a:solidFill>
            </a:endParaRPr>
          </a:p>
        </p:txBody>
      </p:sp>
    </p:spTree>
    <p:extLst>
      <p:ext uri="{BB962C8B-B14F-4D97-AF65-F5344CB8AC3E}">
        <p14:creationId xmlns:p14="http://schemas.microsoft.com/office/powerpoint/2010/main" val="2514487740"/>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C27B15D-2ADF-4D36-B66F-F61666B6D811}"/>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2.3. </a:t>
            </a:r>
            <a:r>
              <a:rPr lang="en-US" sz="2200" dirty="0">
                <a:solidFill>
                  <a:schemeClr val="accent2">
                    <a:lumMod val="75000"/>
                  </a:schemeClr>
                </a:solidFill>
              </a:rPr>
              <a:t>ALTERACIONES DE LA FUNCIÓN COGNITIVA</a:t>
            </a:r>
          </a:p>
        </p:txBody>
      </p:sp>
      <p:sp>
        <p:nvSpPr>
          <p:cNvPr id="11" name="Prostokąt 3">
            <a:extLst>
              <a:ext uri="{FF2B5EF4-FFF2-40B4-BE49-F238E27FC236}">
                <a16:creationId xmlns:a16="http://schemas.microsoft.com/office/drawing/2014/main" id="{D08810D5-DDCE-4FC1-BC8F-6607C4CE32E8}"/>
              </a:ext>
            </a:extLst>
          </p:cNvPr>
          <p:cNvSpPr/>
          <p:nvPr/>
        </p:nvSpPr>
        <p:spPr>
          <a:xfrm>
            <a:off x="539750" y="1628800"/>
            <a:ext cx="8352730" cy="4247317"/>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Como se mencionó anteriormente, la pérdida de las capacidades cognitivas se debe al proceso natural de envejecimiento.</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La forma en que se desarrolla este proceso degenerativo depende de múltiples condiciones: salud, capacidad funcional, estructura genética y medio ambiente.</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Otros factores pueden alterar las capacidades cognitivas de forma aguda o crónica: enfermedades neurodegenerativas, trastornos del desarrollo neurológico, discapacidades intelectuales, enfermedades mentales, adicciones, traumas físicos o mentales graves, etc.</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La afectación en una o más de las funciones cognitivas tiene una implicación directa en el funcionamiento diario de las personas, individualmente o en interacción con otros y el medio ambiente.</a:t>
            </a:r>
            <a:endParaRPr lang="en-US" sz="2000" b="0" dirty="0">
              <a:solidFill>
                <a:schemeClr val="accent2">
                  <a:lumMod val="75000"/>
                </a:schemeClr>
              </a:solidFill>
            </a:endParaRPr>
          </a:p>
        </p:txBody>
      </p:sp>
    </p:spTree>
    <p:extLst>
      <p:ext uri="{BB962C8B-B14F-4D97-AF65-F5344CB8AC3E}">
        <p14:creationId xmlns:p14="http://schemas.microsoft.com/office/powerpoint/2010/main" val="1105389586"/>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2" name="Tabla 1"/>
          <p:cNvGraphicFramePr>
            <a:graphicFrameLocks noGrp="1"/>
          </p:cNvGraphicFramePr>
          <p:nvPr>
            <p:extLst>
              <p:ext uri="{D42A27DB-BD31-4B8C-83A1-F6EECF244321}">
                <p14:modId xmlns:p14="http://schemas.microsoft.com/office/powerpoint/2010/main" val="2313306405"/>
              </p:ext>
            </p:extLst>
          </p:nvPr>
        </p:nvGraphicFramePr>
        <p:xfrm>
          <a:off x="755576" y="1483042"/>
          <a:ext cx="7812545" cy="4271581"/>
        </p:xfrm>
        <a:graphic>
          <a:graphicData uri="http://schemas.openxmlformats.org/drawingml/2006/table">
            <a:tbl>
              <a:tblPr firstRow="1" firstCol="1" bandRow="1">
                <a:tableStyleId>{08FB837D-C827-4EFA-A057-4D05807E0F7C}</a:tableStyleId>
              </a:tblPr>
              <a:tblGrid>
                <a:gridCol w="2073631">
                  <a:extLst>
                    <a:ext uri="{9D8B030D-6E8A-4147-A177-3AD203B41FA5}">
                      <a16:colId xmlns:a16="http://schemas.microsoft.com/office/drawing/2014/main" val="178165702"/>
                    </a:ext>
                  </a:extLst>
                </a:gridCol>
                <a:gridCol w="5738914">
                  <a:extLst>
                    <a:ext uri="{9D8B030D-6E8A-4147-A177-3AD203B41FA5}">
                      <a16:colId xmlns:a16="http://schemas.microsoft.com/office/drawing/2014/main" val="1886543302"/>
                    </a:ext>
                  </a:extLst>
                </a:gridCol>
              </a:tblGrid>
              <a:tr h="261065">
                <a:tc>
                  <a:txBody>
                    <a:bodyPr/>
                    <a:lstStyle/>
                    <a:p>
                      <a:pPr algn="ctr">
                        <a:lnSpc>
                          <a:spcPct val="100000"/>
                        </a:lnSpc>
                        <a:spcBef>
                          <a:spcPts val="0"/>
                        </a:spcBef>
                        <a:spcAft>
                          <a:spcPts val="0"/>
                        </a:spcAft>
                      </a:pPr>
                      <a:r>
                        <a:rPr lang="en-GB" sz="1400">
                          <a:effectLst/>
                        </a:rPr>
                        <a:t>Cognitive function</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0"/>
                        </a:spcBef>
                        <a:spcAft>
                          <a:spcPts val="0"/>
                        </a:spcAft>
                      </a:pPr>
                      <a:r>
                        <a:rPr lang="en-GB" sz="1400" dirty="0">
                          <a:effectLst/>
                        </a:rPr>
                        <a:t>Activities of daily life</a:t>
                      </a:r>
                      <a:endParaRPr lang="es-ES" sz="1400" b="1" dirty="0">
                        <a:effectLst/>
                        <a:latin typeface="Arial" panose="020B0604020202020204" pitchFamily="34" charset="0"/>
                      </a:endParaRPr>
                    </a:p>
                  </a:txBody>
                  <a:tcPr marL="68580" marR="68580" marT="0" marB="0" anchor="ctr"/>
                </a:tc>
                <a:extLst>
                  <a:ext uri="{0D108BD9-81ED-4DB2-BD59-A6C34878D82A}">
                    <a16:rowId xmlns:a16="http://schemas.microsoft.com/office/drawing/2014/main" val="2290119453"/>
                  </a:ext>
                </a:extLst>
              </a:tr>
              <a:tr h="522131">
                <a:tc>
                  <a:txBody>
                    <a:bodyPr/>
                    <a:lstStyle/>
                    <a:p>
                      <a:pPr algn="l">
                        <a:lnSpc>
                          <a:spcPts val="1400"/>
                        </a:lnSpc>
                        <a:spcBef>
                          <a:spcPts val="1200"/>
                        </a:spcBef>
                        <a:spcAft>
                          <a:spcPts val="0"/>
                        </a:spcAft>
                      </a:pPr>
                      <a:r>
                        <a:rPr lang="en-GB" sz="1400" b="1">
                          <a:effectLst/>
                          <a:latin typeface="Arial" panose="020B0604020202020204" pitchFamily="34" charset="0"/>
                          <a:ea typeface="Calibri" panose="020F0502020204030204" pitchFamily="34" charset="0"/>
                        </a:rPr>
                        <a:t>Reconocimiento del esquema corporal</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nSpc>
                          <a:spcPts val="1400"/>
                        </a:lnSpc>
                        <a:spcBef>
                          <a:spcPts val="1200"/>
                        </a:spcBef>
                        <a:spcAft>
                          <a:spcPts val="0"/>
                        </a:spcAft>
                      </a:pPr>
                      <a:r>
                        <a:rPr lang="es-ES" sz="1400" b="0">
                          <a:effectLst/>
                          <a:latin typeface="Arial" panose="020B0604020202020204" pitchFamily="34" charset="0"/>
                          <a:ea typeface="Calibri" panose="020F0502020204030204" pitchFamily="34" charset="0"/>
                        </a:rPr>
                        <a:t>Dificultades para vestirse, usar objetos en relación con el cuerpo (peine, cepillo de dientes, cubiertos, etc.).</a:t>
                      </a:r>
                      <a:endParaRPr lang="es-ES" sz="1400" b="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001764696"/>
                  </a:ext>
                </a:extLst>
              </a:tr>
              <a:tr h="261065">
                <a:tc>
                  <a:txBody>
                    <a:bodyPr/>
                    <a:lstStyle/>
                    <a:p>
                      <a:pPr algn="l">
                        <a:lnSpc>
                          <a:spcPts val="1400"/>
                        </a:lnSpc>
                        <a:spcBef>
                          <a:spcPts val="1200"/>
                        </a:spcBef>
                        <a:spcAft>
                          <a:spcPts val="0"/>
                        </a:spcAft>
                      </a:pPr>
                      <a:r>
                        <a:rPr lang="en-GB" sz="1400">
                          <a:effectLst/>
                          <a:latin typeface="Arial" panose="020B0604020202020204" pitchFamily="34" charset="0"/>
                          <a:ea typeface="Calibri" panose="020F0502020204030204" pitchFamily="34" charset="0"/>
                        </a:rPr>
                        <a:t>Atención sostenida</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tabLst>
                          <a:tab pos="449580" algn="l"/>
                        </a:tabLst>
                      </a:pPr>
                      <a:r>
                        <a:rPr lang="es-ES" sz="1400" b="0">
                          <a:effectLst/>
                          <a:latin typeface="Arial" panose="020B0604020202020204" pitchFamily="34" charset="0"/>
                          <a:ea typeface="Calibri" panose="020F0502020204030204" pitchFamily="34" charset="0"/>
                        </a:rPr>
                        <a:t>Dificultades para seguir una película o libro, estudiar, etc.</a:t>
                      </a:r>
                    </a:p>
                  </a:txBody>
                  <a:tcPr marL="68580" marR="68580" marT="0" marB="0" anchor="ctr"/>
                </a:tc>
                <a:extLst>
                  <a:ext uri="{0D108BD9-81ED-4DB2-BD59-A6C34878D82A}">
                    <a16:rowId xmlns:a16="http://schemas.microsoft.com/office/drawing/2014/main" val="989369764"/>
                  </a:ext>
                </a:extLst>
              </a:tr>
              <a:tr h="522131">
                <a:tc>
                  <a:txBody>
                    <a:bodyPr/>
                    <a:lstStyle/>
                    <a:p>
                      <a:pPr algn="l">
                        <a:lnSpc>
                          <a:spcPts val="1400"/>
                        </a:lnSpc>
                        <a:spcBef>
                          <a:spcPts val="1200"/>
                        </a:spcBef>
                        <a:spcAft>
                          <a:spcPts val="0"/>
                        </a:spcAft>
                      </a:pPr>
                      <a:r>
                        <a:rPr lang="en-GB" sz="1400">
                          <a:effectLst/>
                          <a:latin typeface="Arial" panose="020B0604020202020204" pitchFamily="34" charset="0"/>
                          <a:ea typeface="Calibri" panose="020F0502020204030204" pitchFamily="34" charset="0"/>
                        </a:rPr>
                        <a:t>Atención selectiva</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es-ES" sz="1400" b="0">
                          <a:effectLst/>
                          <a:latin typeface="Arial" panose="020B0604020202020204" pitchFamily="34" charset="0"/>
                          <a:ea typeface="Calibri" panose="020F0502020204030204" pitchFamily="34" charset="0"/>
                        </a:rPr>
                        <a:t>Dificultades para trabajar en un entorno con otras personas, con ruido u otras posibles distracciones.</a:t>
                      </a:r>
                    </a:p>
                  </a:txBody>
                  <a:tcPr marL="68580" marR="68580" marT="0" marB="0" anchor="ctr"/>
                </a:tc>
                <a:extLst>
                  <a:ext uri="{0D108BD9-81ED-4DB2-BD59-A6C34878D82A}">
                    <a16:rowId xmlns:a16="http://schemas.microsoft.com/office/drawing/2014/main" val="3064183068"/>
                  </a:ext>
                </a:extLst>
              </a:tr>
              <a:tr h="261065">
                <a:tc>
                  <a:txBody>
                    <a:bodyPr/>
                    <a:lstStyle/>
                    <a:p>
                      <a:pPr algn="l">
                        <a:lnSpc>
                          <a:spcPts val="1400"/>
                        </a:lnSpc>
                        <a:spcBef>
                          <a:spcPts val="1200"/>
                        </a:spcBef>
                        <a:spcAft>
                          <a:spcPts val="0"/>
                        </a:spcAft>
                      </a:pPr>
                      <a:r>
                        <a:rPr lang="en-GB" sz="1400">
                          <a:effectLst/>
                          <a:latin typeface="Arial" panose="020B0604020202020204" pitchFamily="34" charset="0"/>
                          <a:ea typeface="Calibri" panose="020F0502020204030204" pitchFamily="34" charset="0"/>
                        </a:rPr>
                        <a:t>Tención dividida</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es-ES" sz="1400" b="0">
                          <a:effectLst/>
                          <a:latin typeface="Arial" panose="020B0604020202020204" pitchFamily="34" charset="0"/>
                          <a:ea typeface="Calibri" panose="020F0502020204030204" pitchFamily="34" charset="0"/>
                        </a:rPr>
                        <a:t>Dificultades para conducir un vehículo, atención domiciliaria o niños, etc.</a:t>
                      </a:r>
                    </a:p>
                  </a:txBody>
                  <a:tcPr marL="68580" marR="68580" marT="0" marB="0" anchor="ctr"/>
                </a:tc>
                <a:extLst>
                  <a:ext uri="{0D108BD9-81ED-4DB2-BD59-A6C34878D82A}">
                    <a16:rowId xmlns:a16="http://schemas.microsoft.com/office/drawing/2014/main" val="3749212344"/>
                  </a:ext>
                </a:extLst>
              </a:tr>
              <a:tr h="522131">
                <a:tc>
                  <a:txBody>
                    <a:bodyPr/>
                    <a:lstStyle/>
                    <a:p>
                      <a:pPr algn="l">
                        <a:lnSpc>
                          <a:spcPts val="1400"/>
                        </a:lnSpc>
                        <a:spcBef>
                          <a:spcPts val="1200"/>
                        </a:spcBef>
                        <a:spcAft>
                          <a:spcPts val="0"/>
                        </a:spcAft>
                      </a:pPr>
                      <a:r>
                        <a:rPr lang="en-GB" sz="1400" dirty="0">
                          <a:effectLst/>
                          <a:latin typeface="Arial" panose="020B0604020202020204" pitchFamily="34" charset="0"/>
                          <a:ea typeface="Calibri" panose="020F0502020204030204" pitchFamily="34" charset="0"/>
                        </a:rPr>
                        <a:t>Memoria </a:t>
                      </a:r>
                      <a:r>
                        <a:rPr lang="en-GB" sz="1400" dirty="0" err="1">
                          <a:effectLst/>
                          <a:latin typeface="Arial" panose="020B0604020202020204" pitchFamily="34" charset="0"/>
                          <a:ea typeface="Calibri" panose="020F0502020204030204" pitchFamily="34" charset="0"/>
                        </a:rPr>
                        <a:t>semántica</a:t>
                      </a:r>
                      <a:endParaRPr lang="es-ES"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es-ES" sz="1400" b="0">
                          <a:effectLst/>
                          <a:latin typeface="Arial" panose="020B0604020202020204" pitchFamily="34" charset="0"/>
                          <a:ea typeface="Calibri" panose="020F0502020204030204" pitchFamily="34" charset="0"/>
                        </a:rPr>
                        <a:t>Olvidando el conocimiento previamente adquirido, olvidando el nombre de personas conocidas.</a:t>
                      </a:r>
                    </a:p>
                  </a:txBody>
                  <a:tcPr marL="68580" marR="68580" marT="0" marB="0" anchor="ctr"/>
                </a:tc>
                <a:extLst>
                  <a:ext uri="{0D108BD9-81ED-4DB2-BD59-A6C34878D82A}">
                    <a16:rowId xmlns:a16="http://schemas.microsoft.com/office/drawing/2014/main" val="3964852673"/>
                  </a:ext>
                </a:extLst>
              </a:tr>
              <a:tr h="522131">
                <a:tc>
                  <a:txBody>
                    <a:bodyPr/>
                    <a:lstStyle/>
                    <a:p>
                      <a:pPr algn="l">
                        <a:lnSpc>
                          <a:spcPts val="1400"/>
                        </a:lnSpc>
                        <a:spcBef>
                          <a:spcPts val="1200"/>
                        </a:spcBef>
                        <a:spcAft>
                          <a:spcPts val="0"/>
                        </a:spcAft>
                      </a:pPr>
                      <a:r>
                        <a:rPr lang="en-GB" sz="1400">
                          <a:effectLst/>
                          <a:latin typeface="Arial" panose="020B0604020202020204" pitchFamily="34" charset="0"/>
                          <a:ea typeface="Calibri" panose="020F0502020204030204" pitchFamily="34" charset="0"/>
                        </a:rPr>
                        <a:t>Memoria episódica</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es-ES" sz="1400" b="0">
                          <a:effectLst/>
                          <a:latin typeface="Arial" panose="020B0604020202020204" pitchFamily="34" charset="0"/>
                          <a:ea typeface="Calibri" panose="020F0502020204030204" pitchFamily="34" charset="0"/>
                        </a:rPr>
                        <a:t>Olvidar dónde dejó su automóvil, llaves o anteojos, olvidando los itinerarios (vacaciones, visitas, etc.)</a:t>
                      </a:r>
                    </a:p>
                  </a:txBody>
                  <a:tcPr marL="68580" marR="68580" marT="0" marB="0" anchor="ctr"/>
                </a:tc>
                <a:extLst>
                  <a:ext uri="{0D108BD9-81ED-4DB2-BD59-A6C34878D82A}">
                    <a16:rowId xmlns:a16="http://schemas.microsoft.com/office/drawing/2014/main" val="781065757"/>
                  </a:ext>
                </a:extLst>
              </a:tr>
              <a:tr h="522131">
                <a:tc>
                  <a:txBody>
                    <a:bodyPr/>
                    <a:lstStyle/>
                    <a:p>
                      <a:pPr algn="l">
                        <a:lnSpc>
                          <a:spcPts val="1400"/>
                        </a:lnSpc>
                        <a:spcBef>
                          <a:spcPts val="1200"/>
                        </a:spcBef>
                        <a:spcAft>
                          <a:spcPts val="0"/>
                        </a:spcAft>
                      </a:pPr>
                      <a:r>
                        <a:rPr lang="en-GB" sz="1400">
                          <a:effectLst/>
                          <a:latin typeface="Arial" panose="020B0604020202020204" pitchFamily="34" charset="0"/>
                          <a:ea typeface="Calibri" panose="020F0502020204030204" pitchFamily="34" charset="0"/>
                        </a:rPr>
                        <a:t>Memoria prospectiva</a:t>
                      </a:r>
                      <a:endParaRPr lang="es-ES" sz="14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es-ES" sz="1400" b="0">
                          <a:effectLst/>
                          <a:latin typeface="Arial" panose="020B0604020202020204" pitchFamily="34" charset="0"/>
                          <a:ea typeface="Calibri" panose="020F0502020204030204" pitchFamily="34" charset="0"/>
                        </a:rPr>
                        <a:t>Olvidando las citas del día siguiente, olvidando lo que quieres comprar, etc.</a:t>
                      </a:r>
                    </a:p>
                  </a:txBody>
                  <a:tcPr marL="68580" marR="68580" marT="0" marB="0" anchor="ctr"/>
                </a:tc>
                <a:extLst>
                  <a:ext uri="{0D108BD9-81ED-4DB2-BD59-A6C34878D82A}">
                    <a16:rowId xmlns:a16="http://schemas.microsoft.com/office/drawing/2014/main" val="985511736"/>
                  </a:ext>
                </a:extLst>
              </a:tr>
              <a:tr h="783196">
                <a:tc>
                  <a:txBody>
                    <a:bodyPr/>
                    <a:lstStyle/>
                    <a:p>
                      <a:pPr algn="l">
                        <a:lnSpc>
                          <a:spcPts val="1400"/>
                        </a:lnSpc>
                        <a:spcBef>
                          <a:spcPts val="1200"/>
                        </a:spcBef>
                        <a:spcAft>
                          <a:spcPts val="0"/>
                        </a:spcAft>
                      </a:pPr>
                      <a:r>
                        <a:rPr lang="en-GB" sz="1400" dirty="0" err="1">
                          <a:effectLst/>
                          <a:latin typeface="Arial" panose="020B0604020202020204" pitchFamily="34" charset="0"/>
                          <a:ea typeface="Calibri" panose="020F0502020204030204" pitchFamily="34" charset="0"/>
                        </a:rPr>
                        <a:t>Funciones</a:t>
                      </a:r>
                      <a:r>
                        <a:rPr lang="en-GB" sz="1400" dirty="0">
                          <a:effectLst/>
                          <a:latin typeface="Arial" panose="020B0604020202020204" pitchFamily="34" charset="0"/>
                          <a:ea typeface="Calibri" panose="020F0502020204030204" pitchFamily="34" charset="0"/>
                        </a:rPr>
                        <a:t> </a:t>
                      </a:r>
                      <a:r>
                        <a:rPr lang="en-GB" sz="1400" dirty="0" err="1">
                          <a:effectLst/>
                          <a:latin typeface="Arial" panose="020B0604020202020204" pitchFamily="34" charset="0"/>
                          <a:ea typeface="Calibri" panose="020F0502020204030204" pitchFamily="34" charset="0"/>
                        </a:rPr>
                        <a:t>ejecutivas</a:t>
                      </a:r>
                      <a:endParaRPr lang="es-ES"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es-ES" sz="1400" b="0" dirty="0">
                          <a:effectLst/>
                          <a:latin typeface="Arial" panose="020B0604020202020204" pitchFamily="34" charset="0"/>
                          <a:ea typeface="Calibri" panose="020F0502020204030204" pitchFamily="34" charset="0"/>
                        </a:rPr>
                        <a:t>Dificultades para planificar y llevar a cabo la comida, usar el ordenador, controlar los gastos, organizar viajes o viajes, resolver situaciones problemáticas, etc.</a:t>
                      </a:r>
                    </a:p>
                  </a:txBody>
                  <a:tcPr marL="68580" marR="68580" marT="0" marB="0" anchor="ctr"/>
                </a:tc>
                <a:extLst>
                  <a:ext uri="{0D108BD9-81ED-4DB2-BD59-A6C34878D82A}">
                    <a16:rowId xmlns:a16="http://schemas.microsoft.com/office/drawing/2014/main" val="634542890"/>
                  </a:ext>
                </a:extLst>
              </a:tr>
            </a:tbl>
          </a:graphicData>
        </a:graphic>
      </p:graphicFrame>
      <p:sp>
        <p:nvSpPr>
          <p:cNvPr id="9" name="Prostokąt 1">
            <a:extLst>
              <a:ext uri="{FF2B5EF4-FFF2-40B4-BE49-F238E27FC236}">
                <a16:creationId xmlns:a16="http://schemas.microsoft.com/office/drawing/2014/main" id="{5753E1A8-789E-4A42-9596-888F00BBC9FD}"/>
              </a:ext>
            </a:extLst>
          </p:cNvPr>
          <p:cNvSpPr/>
          <p:nvPr/>
        </p:nvSpPr>
        <p:spPr>
          <a:xfrm>
            <a:off x="252028" y="1052155"/>
            <a:ext cx="8784468" cy="430887"/>
          </a:xfrm>
          <a:prstGeom prst="rect">
            <a:avLst/>
          </a:prstGeom>
        </p:spPr>
        <p:txBody>
          <a:bodyPr wrap="square">
            <a:spAutoFit/>
          </a:bodyPr>
          <a:lstStyle/>
          <a:p>
            <a:pPr algn="ctr">
              <a:defRPr/>
            </a:pPr>
            <a:r>
              <a:rPr lang="es-ES" sz="2200" dirty="0">
                <a:solidFill>
                  <a:schemeClr val="accent2">
                    <a:lumMod val="75000"/>
                  </a:schemeClr>
                </a:solidFill>
              </a:rPr>
              <a:t>Implicaciones en la realización de actividades de la vida diaria.</a:t>
            </a:r>
            <a:endParaRPr lang="en-US" sz="2200" dirty="0">
              <a:solidFill>
                <a:schemeClr val="accent2">
                  <a:lumMod val="75000"/>
                </a:schemeClr>
              </a:solidFill>
            </a:endParaRPr>
          </a:p>
        </p:txBody>
      </p:sp>
      <p:sp>
        <p:nvSpPr>
          <p:cNvPr id="11" name="CuadroTexto 10">
            <a:extLst>
              <a:ext uri="{FF2B5EF4-FFF2-40B4-BE49-F238E27FC236}">
                <a16:creationId xmlns:a16="http://schemas.microsoft.com/office/drawing/2014/main" id="{B1F97314-BA72-499D-912C-2462FCDFAC72}"/>
              </a:ext>
            </a:extLst>
          </p:cNvPr>
          <p:cNvSpPr txBox="1"/>
          <p:nvPr/>
        </p:nvSpPr>
        <p:spPr>
          <a:xfrm>
            <a:off x="124041" y="5754623"/>
            <a:ext cx="9037326" cy="338554"/>
          </a:xfrm>
          <a:prstGeom prst="rect">
            <a:avLst/>
          </a:prstGeom>
          <a:noFill/>
        </p:spPr>
        <p:txBody>
          <a:bodyPr wrap="square" rtlCol="0">
            <a:spAutoFit/>
          </a:bodyPr>
          <a:lstStyle/>
          <a:p>
            <a:pPr algn="ctr"/>
            <a:r>
              <a:rPr lang="en-GB" sz="1600" b="0" dirty="0" err="1">
                <a:solidFill>
                  <a:schemeClr val="accent6"/>
                </a:solidFill>
              </a:rPr>
              <a:t>Tabla</a:t>
            </a:r>
            <a:r>
              <a:rPr lang="en-GB" sz="1600" b="0" dirty="0">
                <a:solidFill>
                  <a:schemeClr val="accent6"/>
                </a:solidFill>
              </a:rPr>
              <a:t> 1: </a:t>
            </a:r>
            <a:r>
              <a:rPr lang="es-ES" sz="1600" b="0" dirty="0">
                <a:solidFill>
                  <a:schemeClr val="accent6"/>
                </a:solidFill>
              </a:rPr>
              <a:t>Implicaciones de los déficits cognitivos en la realización de actividades de la vida diaria.</a:t>
            </a:r>
          </a:p>
        </p:txBody>
      </p:sp>
    </p:spTree>
    <p:extLst>
      <p:ext uri="{BB962C8B-B14F-4D97-AF65-F5344CB8AC3E}">
        <p14:creationId xmlns:p14="http://schemas.microsoft.com/office/powerpoint/2010/main" val="3075631546"/>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A5ACDD50-6C15-4A92-A2C3-0C822AE74726}"/>
              </a:ext>
            </a:extLst>
          </p:cNvPr>
          <p:cNvSpPr/>
          <p:nvPr/>
        </p:nvSpPr>
        <p:spPr>
          <a:xfrm>
            <a:off x="359532" y="1052155"/>
            <a:ext cx="8424936" cy="430887"/>
          </a:xfrm>
          <a:prstGeom prst="rect">
            <a:avLst/>
          </a:prstGeom>
        </p:spPr>
        <p:txBody>
          <a:bodyPr wrap="square">
            <a:spAutoFit/>
          </a:bodyPr>
          <a:lstStyle/>
          <a:p>
            <a:pPr algn="ctr">
              <a:defRPr/>
            </a:pPr>
            <a:r>
              <a:rPr lang="en-US" sz="2200" dirty="0" err="1">
                <a:solidFill>
                  <a:schemeClr val="accent2">
                    <a:lumMod val="75000"/>
                  </a:schemeClr>
                </a:solidFill>
              </a:rPr>
              <a:t>Reducción</a:t>
            </a:r>
            <a:r>
              <a:rPr lang="en-US" sz="2200" dirty="0">
                <a:solidFill>
                  <a:schemeClr val="accent2">
                    <a:lumMod val="75000"/>
                  </a:schemeClr>
                </a:solidFill>
              </a:rPr>
              <a:t> del </a:t>
            </a:r>
            <a:r>
              <a:rPr lang="en-US" sz="2200" dirty="0" err="1">
                <a:solidFill>
                  <a:schemeClr val="accent2">
                    <a:lumMod val="75000"/>
                  </a:schemeClr>
                </a:solidFill>
              </a:rPr>
              <a:t>deterioro</a:t>
            </a:r>
            <a:endParaRPr lang="en-US" sz="2200" dirty="0">
              <a:solidFill>
                <a:schemeClr val="accent2">
                  <a:lumMod val="75000"/>
                </a:schemeClr>
              </a:solidFill>
            </a:endParaRPr>
          </a:p>
        </p:txBody>
      </p:sp>
      <p:sp>
        <p:nvSpPr>
          <p:cNvPr id="11" name="Prostokąt 3">
            <a:extLst>
              <a:ext uri="{FF2B5EF4-FFF2-40B4-BE49-F238E27FC236}">
                <a16:creationId xmlns:a16="http://schemas.microsoft.com/office/drawing/2014/main" id="{9CC86005-D5CB-4B75-8C90-290283DB3BC1}"/>
              </a:ext>
            </a:extLst>
          </p:cNvPr>
          <p:cNvSpPr/>
          <p:nvPr/>
        </p:nvSpPr>
        <p:spPr>
          <a:xfrm>
            <a:off x="539750" y="1628800"/>
            <a:ext cx="8352730" cy="2708434"/>
          </a:xfrm>
          <a:prstGeom prst="rect">
            <a:avLst/>
          </a:prstGeom>
        </p:spPr>
        <p:txBody>
          <a:bodyPr wrap="square">
            <a:spAutoFit/>
          </a:bodyPr>
          <a:lstStyle/>
          <a:p>
            <a:pPr>
              <a:spcBef>
                <a:spcPts val="1200"/>
              </a:spcBef>
              <a:defRPr/>
            </a:pPr>
            <a:r>
              <a:rPr lang="es-ES" sz="2000" b="0" dirty="0">
                <a:solidFill>
                  <a:schemeClr val="accent2">
                    <a:lumMod val="75000"/>
                  </a:schemeClr>
                </a:solidFill>
              </a:rPr>
              <a:t>El deterioro cognitivo puede disminuir o puede hacerse más ligero:</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Manteniendo una vida activa y saludable.</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En contacto con ambientes estimulantes.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Estimulación continuada.</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Desarrollar funciones cognitivas.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Desarrollando prácticas y ejercicios de estimulación cognitiva</a:t>
            </a:r>
            <a:endParaRPr lang="en-US" sz="2000" b="0" dirty="0">
              <a:solidFill>
                <a:schemeClr val="accent2">
                  <a:lumMod val="75000"/>
                </a:schemeClr>
              </a:solidFill>
            </a:endParaRPr>
          </a:p>
        </p:txBody>
      </p:sp>
    </p:spTree>
    <p:extLst>
      <p:ext uri="{BB962C8B-B14F-4D97-AF65-F5344CB8AC3E}">
        <p14:creationId xmlns:p14="http://schemas.microsoft.com/office/powerpoint/2010/main" val="1221301767"/>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F32A63FB-D548-4EBC-8182-B2A61624FB9F}"/>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2.4. EVALUACIÓN DE FUNCIONES COGNITIVAS</a:t>
            </a:r>
          </a:p>
        </p:txBody>
      </p:sp>
      <p:sp>
        <p:nvSpPr>
          <p:cNvPr id="11" name="Prostokąt 3">
            <a:extLst>
              <a:ext uri="{FF2B5EF4-FFF2-40B4-BE49-F238E27FC236}">
                <a16:creationId xmlns:a16="http://schemas.microsoft.com/office/drawing/2014/main" id="{94405C0E-5A01-4A93-AEF1-357B6F258B92}"/>
              </a:ext>
            </a:extLst>
          </p:cNvPr>
          <p:cNvSpPr/>
          <p:nvPr/>
        </p:nvSpPr>
        <p:spPr>
          <a:xfrm>
            <a:off x="539750" y="1628800"/>
            <a:ext cx="8352730" cy="2554545"/>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Una evaluación cognitiva o neurocognitiva adecuada puede involucrar</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Observación, entrevistas, escalas clínicas y psicosociales, pruebas cognitivas, técnicas de neuroimagen o cualquier otra forma apropiada de evaluación.</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Centrándose también en las necesidades de tratamiento específicas de la persona afectada.</a:t>
            </a:r>
          </a:p>
        </p:txBody>
      </p:sp>
    </p:spTree>
    <p:extLst>
      <p:ext uri="{BB962C8B-B14F-4D97-AF65-F5344CB8AC3E}">
        <p14:creationId xmlns:p14="http://schemas.microsoft.com/office/powerpoint/2010/main" val="3795358586"/>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F32A63FB-D548-4EBC-8182-B2A61624FB9F}"/>
              </a:ext>
            </a:extLst>
          </p:cNvPr>
          <p:cNvSpPr/>
          <p:nvPr/>
        </p:nvSpPr>
        <p:spPr>
          <a:xfrm>
            <a:off x="359532" y="1052155"/>
            <a:ext cx="8424936" cy="430887"/>
          </a:xfrm>
          <a:prstGeom prst="rect">
            <a:avLst/>
          </a:prstGeom>
        </p:spPr>
        <p:txBody>
          <a:bodyPr wrap="square">
            <a:spAutoFit/>
          </a:bodyPr>
          <a:lstStyle/>
          <a:p>
            <a:pPr algn="ctr">
              <a:defRPr/>
            </a:pPr>
            <a:r>
              <a:rPr lang="en-US" sz="2200" dirty="0">
                <a:solidFill>
                  <a:schemeClr val="accent2">
                    <a:lumMod val="75000"/>
                  </a:schemeClr>
                </a:solidFill>
              </a:rPr>
              <a:t>2.4. EVALUACIÓN DE FUNCIONES COGNITIVAS</a:t>
            </a:r>
          </a:p>
        </p:txBody>
      </p:sp>
      <p:sp>
        <p:nvSpPr>
          <p:cNvPr id="11" name="Prostokąt 3">
            <a:extLst>
              <a:ext uri="{FF2B5EF4-FFF2-40B4-BE49-F238E27FC236}">
                <a16:creationId xmlns:a16="http://schemas.microsoft.com/office/drawing/2014/main" id="{94405C0E-5A01-4A93-AEF1-357B6F258B92}"/>
              </a:ext>
            </a:extLst>
          </p:cNvPr>
          <p:cNvSpPr/>
          <p:nvPr/>
        </p:nvSpPr>
        <p:spPr>
          <a:xfrm>
            <a:off x="539750" y="1628800"/>
            <a:ext cx="8352730" cy="2246769"/>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La evaluación neurocognitiva debe incluir al menos el estudio del rendimiento intelectual general, orientación temporal y espacial, atención, velocidad de procesamiento de la información, capacidad de aprendizaje y memoria, habilidades visoespaciales, habilidades perceptivas y motoras, lenguaje y comunicación, razonamiento, la capacidad de resolver problemas. y algunas de las funciones ejecutivas.</a:t>
            </a:r>
            <a:endParaRPr lang="en-US" sz="2000" b="0" dirty="0">
              <a:solidFill>
                <a:schemeClr val="accent2">
                  <a:lumMod val="75000"/>
                </a:schemeClr>
              </a:solidFill>
            </a:endParaRPr>
          </a:p>
        </p:txBody>
      </p:sp>
    </p:spTree>
    <p:extLst>
      <p:ext uri="{BB962C8B-B14F-4D97-AF65-F5344CB8AC3E}">
        <p14:creationId xmlns:p14="http://schemas.microsoft.com/office/powerpoint/2010/main" val="1191943076"/>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
            <a:extLst>
              <a:ext uri="{FF2B5EF4-FFF2-40B4-BE49-F238E27FC236}">
                <a16:creationId xmlns:a16="http://schemas.microsoft.com/office/drawing/2014/main" id="{BB19CC48-4854-4A8B-B958-9929EDFAC336}"/>
              </a:ext>
            </a:extLst>
          </p:cNvPr>
          <p:cNvSpPr/>
          <p:nvPr/>
        </p:nvSpPr>
        <p:spPr>
          <a:xfrm>
            <a:off x="359532" y="1052155"/>
            <a:ext cx="8424936" cy="430887"/>
          </a:xfrm>
          <a:prstGeom prst="rect">
            <a:avLst/>
          </a:prstGeom>
        </p:spPr>
        <p:txBody>
          <a:bodyPr wrap="square">
            <a:spAutoFit/>
          </a:bodyPr>
          <a:lstStyle/>
          <a:p>
            <a:pPr algn="ctr">
              <a:defRPr/>
            </a:pPr>
            <a:r>
              <a:rPr lang="en-US" sz="2200" dirty="0" err="1">
                <a:solidFill>
                  <a:schemeClr val="accent2">
                    <a:lumMod val="75000"/>
                  </a:schemeClr>
                </a:solidFill>
              </a:rPr>
              <a:t>Instrumentos</a:t>
            </a:r>
            <a:r>
              <a:rPr lang="en-US" sz="2200" dirty="0">
                <a:solidFill>
                  <a:schemeClr val="accent2">
                    <a:lumMod val="75000"/>
                  </a:schemeClr>
                </a:solidFill>
              </a:rPr>
              <a:t> de </a:t>
            </a:r>
            <a:r>
              <a:rPr lang="en-US" sz="2200" dirty="0" err="1">
                <a:solidFill>
                  <a:schemeClr val="accent2">
                    <a:lumMod val="75000"/>
                  </a:schemeClr>
                </a:solidFill>
              </a:rPr>
              <a:t>evaluación</a:t>
            </a:r>
            <a:endParaRPr lang="en-US" sz="2200" dirty="0">
              <a:solidFill>
                <a:schemeClr val="accent2">
                  <a:lumMod val="75000"/>
                </a:schemeClr>
              </a:solidFill>
            </a:endParaRPr>
          </a:p>
        </p:txBody>
      </p:sp>
      <p:sp>
        <p:nvSpPr>
          <p:cNvPr id="14" name="Prostokąt 3">
            <a:extLst>
              <a:ext uri="{FF2B5EF4-FFF2-40B4-BE49-F238E27FC236}">
                <a16:creationId xmlns:a16="http://schemas.microsoft.com/office/drawing/2014/main" id="{87B4B0CB-AF21-4D60-93CF-830268ABA0BD}"/>
              </a:ext>
            </a:extLst>
          </p:cNvPr>
          <p:cNvSpPr/>
          <p:nvPr/>
        </p:nvSpPr>
        <p:spPr>
          <a:xfrm>
            <a:off x="539750" y="1628800"/>
            <a:ext cx="8244718" cy="3631763"/>
          </a:xfrm>
          <a:prstGeom prst="rect">
            <a:avLst/>
          </a:prstGeom>
        </p:spPr>
        <p:txBody>
          <a:bodyPr wrap="square">
            <a:spAutoFit/>
          </a:bodyPr>
          <a:lstStyle/>
          <a:p>
            <a:pPr marL="514350" indent="-514350">
              <a:spcBef>
                <a:spcPts val="1200"/>
              </a:spcBef>
              <a:buFont typeface="+mj-lt"/>
              <a:buAutoNum type="romanUcPeriod"/>
              <a:defRPr/>
            </a:pPr>
            <a:r>
              <a:rPr lang="es-ES" sz="2000" b="0" dirty="0">
                <a:solidFill>
                  <a:schemeClr val="accent2">
                    <a:lumMod val="75000"/>
                  </a:schemeClr>
                </a:solidFill>
              </a:rPr>
              <a:t>Escalas cortas o pruebas de seguimiento cognitivo.</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Pruebas fáciles de aplicar.</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Poco tiempo para la aplicación (5 a 20 minutos).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Permite obtener un "punto de corte" entre normal y patológico,</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Permite la remisión a una evaluación neuropsicológica más detallada.</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Limitado a proporcionar una vista rápida del paciente, monitorear pacientes y establecer correlaciones entre este puntaje global y otras variables relevantes.</a:t>
            </a:r>
            <a:endParaRPr lang="en-US" sz="2000" b="0" dirty="0">
              <a:solidFill>
                <a:schemeClr val="accent2">
                  <a:lumMod val="75000"/>
                </a:schemeClr>
              </a:solidFill>
            </a:endParaRPr>
          </a:p>
        </p:txBody>
      </p:sp>
    </p:spTree>
    <p:extLst>
      <p:ext uri="{BB962C8B-B14F-4D97-AF65-F5344CB8AC3E}">
        <p14:creationId xmlns:p14="http://schemas.microsoft.com/office/powerpoint/2010/main" val="2982383404"/>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3" name="Imagen 12" descr="Resultado de imagen de Mini–Mental State Examina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523728"/>
            <a:ext cx="3168352" cy="413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id="{EA64E4DB-4758-4182-B640-2B838C42C8BD}"/>
              </a:ext>
            </a:extLst>
          </p:cNvPr>
          <p:cNvSpPr/>
          <p:nvPr/>
        </p:nvSpPr>
        <p:spPr>
          <a:xfrm>
            <a:off x="2484730" y="5821156"/>
            <a:ext cx="4174541" cy="307777"/>
          </a:xfrm>
          <a:prstGeom prst="rect">
            <a:avLst/>
          </a:prstGeom>
        </p:spPr>
        <p:txBody>
          <a:bodyPr wrap="none">
            <a:spAutoFit/>
          </a:bodyPr>
          <a:lstStyle/>
          <a:p>
            <a:pPr algn="ctr">
              <a:spcBef>
                <a:spcPts val="1200"/>
              </a:spcBef>
              <a:spcAft>
                <a:spcPts val="1000"/>
              </a:spcAft>
            </a:pPr>
            <a:r>
              <a:rPr lang="en-GB" sz="1400" b="0" dirty="0" err="1">
                <a:solidFill>
                  <a:schemeClr val="accent6"/>
                </a:solidFill>
                <a:latin typeface="+mn-lt"/>
                <a:ea typeface="Calibri" panose="020F0502020204030204" pitchFamily="34" charset="0"/>
              </a:rPr>
              <a:t>Figura</a:t>
            </a:r>
            <a:r>
              <a:rPr lang="en-GB" sz="1400" b="0" dirty="0">
                <a:solidFill>
                  <a:schemeClr val="accent6"/>
                </a:solidFill>
                <a:latin typeface="+mn-lt"/>
                <a:ea typeface="Calibri" panose="020F0502020204030204" pitchFamily="34" charset="0"/>
              </a:rPr>
              <a:t> 14: Mini-Mental State Examination (MMSE)</a:t>
            </a:r>
            <a:endParaRPr lang="es-ES" sz="1400" b="0" dirty="0">
              <a:solidFill>
                <a:schemeClr val="accent6"/>
              </a:solidFill>
              <a:latin typeface="+mn-lt"/>
              <a:ea typeface="Calibri" panose="020F0502020204030204" pitchFamily="34" charset="0"/>
            </a:endParaRPr>
          </a:p>
        </p:txBody>
      </p:sp>
      <p:sp>
        <p:nvSpPr>
          <p:cNvPr id="10" name="Prostokąt 1">
            <a:extLst>
              <a:ext uri="{FF2B5EF4-FFF2-40B4-BE49-F238E27FC236}">
                <a16:creationId xmlns:a16="http://schemas.microsoft.com/office/drawing/2014/main" id="{21CBF07A-ABB6-4661-B418-B1B8F9537088}"/>
              </a:ext>
            </a:extLst>
          </p:cNvPr>
          <p:cNvSpPr/>
          <p:nvPr/>
        </p:nvSpPr>
        <p:spPr>
          <a:xfrm>
            <a:off x="359532" y="1052155"/>
            <a:ext cx="8424936" cy="430887"/>
          </a:xfrm>
          <a:prstGeom prst="rect">
            <a:avLst/>
          </a:prstGeom>
        </p:spPr>
        <p:txBody>
          <a:bodyPr wrap="square">
            <a:spAutoFit/>
          </a:bodyPr>
          <a:lstStyle/>
          <a:p>
            <a:pPr algn="ctr">
              <a:defRPr/>
            </a:pPr>
            <a:r>
              <a:rPr lang="en-US" sz="2200" dirty="0" err="1">
                <a:solidFill>
                  <a:schemeClr val="accent2">
                    <a:lumMod val="75000"/>
                  </a:schemeClr>
                </a:solidFill>
              </a:rPr>
              <a:t>Instrumentos</a:t>
            </a:r>
            <a:r>
              <a:rPr lang="en-US" sz="2200" dirty="0">
                <a:solidFill>
                  <a:schemeClr val="accent2">
                    <a:lumMod val="75000"/>
                  </a:schemeClr>
                </a:solidFill>
              </a:rPr>
              <a:t> de </a:t>
            </a:r>
            <a:r>
              <a:rPr lang="en-US" sz="2200" dirty="0" err="1">
                <a:solidFill>
                  <a:schemeClr val="accent2">
                    <a:lumMod val="75000"/>
                  </a:schemeClr>
                </a:solidFill>
              </a:rPr>
              <a:t>evaluación</a:t>
            </a:r>
            <a:endParaRPr lang="en-US" sz="2200" dirty="0">
              <a:solidFill>
                <a:schemeClr val="accent2">
                  <a:lumMod val="75000"/>
                </a:schemeClr>
              </a:solidFill>
            </a:endParaRPr>
          </a:p>
        </p:txBody>
      </p:sp>
    </p:spTree>
    <p:extLst>
      <p:ext uri="{BB962C8B-B14F-4D97-AF65-F5344CB8AC3E}">
        <p14:creationId xmlns:p14="http://schemas.microsoft.com/office/powerpoint/2010/main" val="681902176"/>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3">
            <a:extLst>
              <a:ext uri="{FF2B5EF4-FFF2-40B4-BE49-F238E27FC236}">
                <a16:creationId xmlns:a16="http://schemas.microsoft.com/office/drawing/2014/main" id="{C29E358B-98E9-4493-9E71-4B77014F0E75}"/>
              </a:ext>
            </a:extLst>
          </p:cNvPr>
          <p:cNvSpPr/>
          <p:nvPr/>
        </p:nvSpPr>
        <p:spPr>
          <a:xfrm>
            <a:off x="539750" y="1628800"/>
            <a:ext cx="8244718" cy="3785652"/>
          </a:xfrm>
          <a:prstGeom prst="rect">
            <a:avLst/>
          </a:prstGeom>
        </p:spPr>
        <p:txBody>
          <a:bodyPr wrap="square">
            <a:spAutoFit/>
          </a:bodyPr>
          <a:lstStyle/>
          <a:p>
            <a:pPr marL="514350" indent="-514350">
              <a:spcBef>
                <a:spcPts val="1200"/>
              </a:spcBef>
              <a:buFont typeface="+mj-lt"/>
              <a:buAutoNum type="romanUcPeriod" startAt="2"/>
              <a:defRPr/>
            </a:pPr>
            <a:r>
              <a:rPr lang="es-ES" sz="2000" b="0" dirty="0">
                <a:solidFill>
                  <a:schemeClr val="accent2">
                    <a:lumMod val="75000"/>
                  </a:schemeClr>
                </a:solidFill>
              </a:rPr>
              <a:t>Baterías de evaluación general</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Conjunto de pruebas que exploran las principales funciones cognitivas sistemáticamente.</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Ventajas: tener una gran base de datos que facilite la obtención de un perfil que caracterice diferentes niveles de dominios cognitivos de las personas y control de variables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Identifique no solo los déficits principales sino también las habilidades preservadas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Esencial para el establecimiento de un programa de rehabilitación personalizado posterior.</a:t>
            </a:r>
            <a:endParaRPr lang="en-US" sz="2000" b="0" dirty="0">
              <a:solidFill>
                <a:schemeClr val="accent2">
                  <a:lumMod val="75000"/>
                </a:schemeClr>
              </a:solidFill>
            </a:endParaRPr>
          </a:p>
        </p:txBody>
      </p:sp>
      <p:sp>
        <p:nvSpPr>
          <p:cNvPr id="9" name="Prostokąt 1">
            <a:extLst>
              <a:ext uri="{FF2B5EF4-FFF2-40B4-BE49-F238E27FC236}">
                <a16:creationId xmlns:a16="http://schemas.microsoft.com/office/drawing/2014/main" id="{B9728519-601C-4863-8D40-C68F26570278}"/>
              </a:ext>
            </a:extLst>
          </p:cNvPr>
          <p:cNvSpPr/>
          <p:nvPr/>
        </p:nvSpPr>
        <p:spPr>
          <a:xfrm>
            <a:off x="359532" y="1052155"/>
            <a:ext cx="8424936" cy="430887"/>
          </a:xfrm>
          <a:prstGeom prst="rect">
            <a:avLst/>
          </a:prstGeom>
        </p:spPr>
        <p:txBody>
          <a:bodyPr wrap="square">
            <a:spAutoFit/>
          </a:bodyPr>
          <a:lstStyle/>
          <a:p>
            <a:pPr algn="ctr">
              <a:defRPr/>
            </a:pPr>
            <a:r>
              <a:rPr lang="en-US" sz="2200" dirty="0" err="1">
                <a:solidFill>
                  <a:schemeClr val="accent2">
                    <a:lumMod val="75000"/>
                  </a:schemeClr>
                </a:solidFill>
              </a:rPr>
              <a:t>Instrumentos</a:t>
            </a:r>
            <a:r>
              <a:rPr lang="en-US" sz="2200" dirty="0">
                <a:solidFill>
                  <a:schemeClr val="accent2">
                    <a:lumMod val="75000"/>
                  </a:schemeClr>
                </a:solidFill>
              </a:rPr>
              <a:t> de </a:t>
            </a:r>
            <a:r>
              <a:rPr lang="en-US" sz="2200" dirty="0" err="1">
                <a:solidFill>
                  <a:schemeClr val="accent2">
                    <a:lumMod val="75000"/>
                  </a:schemeClr>
                </a:solidFill>
              </a:rPr>
              <a:t>evaluación</a:t>
            </a:r>
            <a:endParaRPr lang="en-US" sz="2200" dirty="0">
              <a:solidFill>
                <a:schemeClr val="accent2">
                  <a:lumMod val="75000"/>
                </a:schemeClr>
              </a:solidFill>
            </a:endParaRPr>
          </a:p>
        </p:txBody>
      </p:sp>
    </p:spTree>
    <p:extLst>
      <p:ext uri="{BB962C8B-B14F-4D97-AF65-F5344CB8AC3E}">
        <p14:creationId xmlns:p14="http://schemas.microsoft.com/office/powerpoint/2010/main" val="1271803785"/>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6" name="Imagen 15" descr="Resultado de imagen de wais test in english&quot;"/>
          <p:cNvPicPr/>
          <p:nvPr/>
        </p:nvPicPr>
        <p:blipFill rotWithShape="1">
          <a:blip r:embed="rId3" cstate="print">
            <a:extLst>
              <a:ext uri="{28A0092B-C50C-407E-A947-70E740481C1C}">
                <a14:useLocalDpi xmlns:a14="http://schemas.microsoft.com/office/drawing/2010/main" val="0"/>
              </a:ext>
            </a:extLst>
          </a:blip>
          <a:srcRect t="17943"/>
          <a:stretch/>
        </p:blipFill>
        <p:spPr bwMode="auto">
          <a:xfrm>
            <a:off x="3145343" y="1508553"/>
            <a:ext cx="2853313" cy="4175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0" name="Rectángulo 9">
            <a:extLst>
              <a:ext uri="{FF2B5EF4-FFF2-40B4-BE49-F238E27FC236}">
                <a16:creationId xmlns:a16="http://schemas.microsoft.com/office/drawing/2014/main" id="{298A84A0-6767-4021-859F-6F22A6A110A0}"/>
              </a:ext>
            </a:extLst>
          </p:cNvPr>
          <p:cNvSpPr/>
          <p:nvPr/>
        </p:nvSpPr>
        <p:spPr>
          <a:xfrm>
            <a:off x="2323915" y="5805845"/>
            <a:ext cx="4496167" cy="307777"/>
          </a:xfrm>
          <a:prstGeom prst="rect">
            <a:avLst/>
          </a:prstGeom>
        </p:spPr>
        <p:txBody>
          <a:bodyPr wrap="none">
            <a:spAutoFit/>
          </a:bodyPr>
          <a:lstStyle/>
          <a:p>
            <a:pPr algn="ctr">
              <a:spcBef>
                <a:spcPts val="1200"/>
              </a:spcBef>
              <a:spcAft>
                <a:spcPts val="1000"/>
              </a:spcAft>
            </a:pPr>
            <a:r>
              <a:rPr lang="en-GB" sz="1400" b="0" dirty="0" err="1">
                <a:solidFill>
                  <a:schemeClr val="accent6"/>
                </a:solidFill>
              </a:rPr>
              <a:t>Figura</a:t>
            </a:r>
            <a:r>
              <a:rPr lang="en-GB" sz="1400" b="0" dirty="0">
                <a:solidFill>
                  <a:schemeClr val="accent6"/>
                </a:solidFill>
              </a:rPr>
              <a:t> 15: </a:t>
            </a:r>
            <a:r>
              <a:rPr lang="en-GB" sz="1400" b="0" dirty="0" err="1">
                <a:solidFill>
                  <a:schemeClr val="accent6"/>
                </a:solidFill>
              </a:rPr>
              <a:t>Weschsler</a:t>
            </a:r>
            <a:r>
              <a:rPr lang="en-GB" sz="1400" b="0" dirty="0">
                <a:solidFill>
                  <a:schemeClr val="accent6"/>
                </a:solidFill>
              </a:rPr>
              <a:t> Adult Intelligence </a:t>
            </a:r>
            <a:r>
              <a:rPr lang="en-GB" sz="1400" b="0" dirty="0" err="1">
                <a:solidFill>
                  <a:schemeClr val="accent6"/>
                </a:solidFill>
              </a:rPr>
              <a:t>Sacale</a:t>
            </a:r>
            <a:r>
              <a:rPr lang="en-GB" sz="1400" b="0" dirty="0">
                <a:solidFill>
                  <a:schemeClr val="accent6"/>
                </a:solidFill>
              </a:rPr>
              <a:t> (WAIS)</a:t>
            </a:r>
            <a:endParaRPr lang="es-ES" sz="1400" b="0" dirty="0">
              <a:solidFill>
                <a:schemeClr val="accent6"/>
              </a:solidFill>
            </a:endParaRPr>
          </a:p>
        </p:txBody>
      </p:sp>
      <p:sp>
        <p:nvSpPr>
          <p:cNvPr id="13" name="Prostokąt 1">
            <a:extLst>
              <a:ext uri="{FF2B5EF4-FFF2-40B4-BE49-F238E27FC236}">
                <a16:creationId xmlns:a16="http://schemas.microsoft.com/office/drawing/2014/main" id="{6D2E5224-1D2C-4027-ABDD-86B780F9A039}"/>
              </a:ext>
            </a:extLst>
          </p:cNvPr>
          <p:cNvSpPr/>
          <p:nvPr/>
        </p:nvSpPr>
        <p:spPr>
          <a:xfrm>
            <a:off x="359532" y="1052155"/>
            <a:ext cx="8424936" cy="430887"/>
          </a:xfrm>
          <a:prstGeom prst="rect">
            <a:avLst/>
          </a:prstGeom>
        </p:spPr>
        <p:txBody>
          <a:bodyPr wrap="square">
            <a:spAutoFit/>
          </a:bodyPr>
          <a:lstStyle/>
          <a:p>
            <a:pPr algn="ctr">
              <a:defRPr/>
            </a:pPr>
            <a:r>
              <a:rPr lang="en-US" sz="2200" dirty="0" err="1">
                <a:solidFill>
                  <a:schemeClr val="accent2">
                    <a:lumMod val="75000"/>
                  </a:schemeClr>
                </a:solidFill>
              </a:rPr>
              <a:t>Instrumentos</a:t>
            </a:r>
            <a:r>
              <a:rPr lang="en-US" sz="2200" dirty="0">
                <a:solidFill>
                  <a:schemeClr val="accent2">
                    <a:lumMod val="75000"/>
                  </a:schemeClr>
                </a:solidFill>
              </a:rPr>
              <a:t> de </a:t>
            </a:r>
            <a:r>
              <a:rPr lang="en-US" sz="2200" dirty="0" err="1">
                <a:solidFill>
                  <a:schemeClr val="accent2">
                    <a:lumMod val="75000"/>
                  </a:schemeClr>
                </a:solidFill>
              </a:rPr>
              <a:t>evaluación</a:t>
            </a:r>
            <a:endParaRPr lang="en-US" sz="2200" dirty="0">
              <a:solidFill>
                <a:schemeClr val="accent2">
                  <a:lumMod val="75000"/>
                </a:schemeClr>
              </a:solidFill>
            </a:endParaRPr>
          </a:p>
        </p:txBody>
      </p:sp>
    </p:spTree>
    <p:extLst>
      <p:ext uri="{BB962C8B-B14F-4D97-AF65-F5344CB8AC3E}">
        <p14:creationId xmlns:p14="http://schemas.microsoft.com/office/powerpoint/2010/main" val="439315278"/>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3">
            <a:extLst>
              <a:ext uri="{FF2B5EF4-FFF2-40B4-BE49-F238E27FC236}">
                <a16:creationId xmlns:a16="http://schemas.microsoft.com/office/drawing/2014/main" id="{3019FB4A-7304-452E-953F-5D5F438996FE}"/>
              </a:ext>
            </a:extLst>
          </p:cNvPr>
          <p:cNvSpPr/>
          <p:nvPr/>
        </p:nvSpPr>
        <p:spPr>
          <a:xfrm>
            <a:off x="2411760" y="3284984"/>
            <a:ext cx="4248472" cy="769441"/>
          </a:xfrm>
          <a:prstGeom prst="rect">
            <a:avLst/>
          </a:prstGeom>
          <a:noFill/>
        </p:spPr>
        <p:txBody>
          <a:bodyPr wrap="square">
            <a:spAutoFit/>
          </a:bodyPr>
          <a:lstStyle/>
          <a:p>
            <a:pPr marL="742950" indent="-742950" algn="ctr">
              <a:buFont typeface="+mj-lt"/>
              <a:buAutoNum type="arabicPeriod" startAt="2"/>
              <a:defRPr/>
            </a:pPr>
            <a:r>
              <a:rPr lang="en-US" sz="4400" b="0" dirty="0" err="1">
                <a:solidFill>
                  <a:schemeClr val="accent2">
                    <a:lumMod val="75000"/>
                  </a:schemeClr>
                </a:solidFill>
              </a:rPr>
              <a:t>Cognición</a:t>
            </a:r>
            <a:endParaRPr lang="en-US" sz="4400" b="0" dirty="0">
              <a:solidFill>
                <a:schemeClr val="accent2">
                  <a:lumMod val="75000"/>
                </a:schemeClr>
              </a:solidFill>
            </a:endParaRPr>
          </a:p>
        </p:txBody>
      </p:sp>
      <p:sp>
        <p:nvSpPr>
          <p:cNvPr id="6" name="8 Rectángulo redondeado">
            <a:extLst>
              <a:ext uri="{FF2B5EF4-FFF2-40B4-BE49-F238E27FC236}">
                <a16:creationId xmlns:a16="http://schemas.microsoft.com/office/drawing/2014/main" id="{2183EC7C-8931-4271-AD8C-D80B91BF5485}"/>
              </a:ext>
            </a:extLst>
          </p:cNvPr>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7" name="Prostokąt 1">
            <a:extLst>
              <a:ext uri="{FF2B5EF4-FFF2-40B4-BE49-F238E27FC236}">
                <a16:creationId xmlns:a16="http://schemas.microsoft.com/office/drawing/2014/main" id="{D4ACD271-0F5E-4CFA-ABFF-62462CFFBE05}"/>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s-ES" sz="2400" dirty="0">
                <a:solidFill>
                  <a:schemeClr val="accent2">
                    <a:lumMod val="75000"/>
                  </a:schemeClr>
                </a:solidFill>
                <a:sym typeface="Arial" charset="0"/>
              </a:rPr>
              <a:t>Importancia de las habilidades cognitivas en el desempeño de la tarea motora.</a:t>
            </a:r>
            <a:endParaRPr lang="en-US" sz="2400" dirty="0">
              <a:solidFill>
                <a:schemeClr val="accent2">
                  <a:lumMod val="75000"/>
                </a:schemeClr>
              </a:solidFill>
              <a:sym typeface="Arial" charset="0"/>
            </a:endParaRPr>
          </a:p>
        </p:txBody>
      </p:sp>
    </p:spTree>
    <p:extLst>
      <p:ext uri="{BB962C8B-B14F-4D97-AF65-F5344CB8AC3E}">
        <p14:creationId xmlns:p14="http://schemas.microsoft.com/office/powerpoint/2010/main" val="4262556909"/>
      </p:ext>
    </p:extLst>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4" name="Prostokąt 3">
            <a:extLst>
              <a:ext uri="{FF2B5EF4-FFF2-40B4-BE49-F238E27FC236}">
                <a16:creationId xmlns:a16="http://schemas.microsoft.com/office/drawing/2014/main" id="{94A4C29D-686D-4668-AF17-7CC4C7D840CC}"/>
              </a:ext>
            </a:extLst>
          </p:cNvPr>
          <p:cNvSpPr/>
          <p:nvPr/>
        </p:nvSpPr>
        <p:spPr>
          <a:xfrm>
            <a:off x="539750" y="1628800"/>
            <a:ext cx="8244718" cy="3785652"/>
          </a:xfrm>
          <a:prstGeom prst="rect">
            <a:avLst/>
          </a:prstGeom>
        </p:spPr>
        <p:txBody>
          <a:bodyPr wrap="square">
            <a:spAutoFit/>
          </a:bodyPr>
          <a:lstStyle/>
          <a:p>
            <a:pPr>
              <a:spcBef>
                <a:spcPts val="1200"/>
              </a:spcBef>
              <a:defRPr/>
            </a:pPr>
            <a:r>
              <a:rPr lang="es-ES" sz="2000" b="0" dirty="0">
                <a:solidFill>
                  <a:schemeClr val="accent2">
                    <a:lumMod val="75000"/>
                  </a:schemeClr>
                </a:solidFill>
              </a:rPr>
              <a:t>III. Pruebas especificas</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Centrado en examinar el deterioro específico de la función cognitiva.</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Se utiliza para desarrollar un plan de trabajo realista para el paciente.</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La evaluación cognitiva o neurocognitiva debe ser realizada por un neuropsicólogo,</a:t>
            </a:r>
          </a:p>
          <a:p>
            <a:pPr marL="342900" indent="-342900">
              <a:spcBef>
                <a:spcPts val="1200"/>
              </a:spcBef>
              <a:buFont typeface="Wingdings" panose="05000000000000000000" pitchFamily="2" charset="2"/>
              <a:buChar char="Ø"/>
              <a:defRPr/>
            </a:pPr>
            <a:r>
              <a:rPr lang="es-ES" sz="2000" b="0" dirty="0">
                <a:solidFill>
                  <a:schemeClr val="accent2">
                    <a:lumMod val="75000"/>
                  </a:schemeClr>
                </a:solidFill>
              </a:rPr>
              <a:t>Las pruebas de detección cognitivas son accesibles para todos los profesionales de la salud que, con una preparación mínima y en poco tiempo, pueden realizar una evaluación previa que les permita derivar a un paciente.</a:t>
            </a:r>
            <a:endParaRPr lang="en-US" sz="2000" b="0" dirty="0">
              <a:solidFill>
                <a:schemeClr val="accent2">
                  <a:lumMod val="75000"/>
                </a:schemeClr>
              </a:solidFill>
            </a:endParaRPr>
          </a:p>
        </p:txBody>
      </p:sp>
      <p:sp>
        <p:nvSpPr>
          <p:cNvPr id="9" name="Prostokąt 1">
            <a:extLst>
              <a:ext uri="{FF2B5EF4-FFF2-40B4-BE49-F238E27FC236}">
                <a16:creationId xmlns:a16="http://schemas.microsoft.com/office/drawing/2014/main" id="{DCDE7962-AF66-4FDC-A23B-5E204FBA081A}"/>
              </a:ext>
            </a:extLst>
          </p:cNvPr>
          <p:cNvSpPr/>
          <p:nvPr/>
        </p:nvSpPr>
        <p:spPr>
          <a:xfrm>
            <a:off x="359532" y="1052155"/>
            <a:ext cx="8424936" cy="430887"/>
          </a:xfrm>
          <a:prstGeom prst="rect">
            <a:avLst/>
          </a:prstGeom>
        </p:spPr>
        <p:txBody>
          <a:bodyPr wrap="square">
            <a:spAutoFit/>
          </a:bodyPr>
          <a:lstStyle/>
          <a:p>
            <a:pPr algn="ctr">
              <a:defRPr/>
            </a:pPr>
            <a:r>
              <a:rPr lang="en-US" sz="2200" dirty="0" err="1">
                <a:solidFill>
                  <a:schemeClr val="accent2">
                    <a:lumMod val="75000"/>
                  </a:schemeClr>
                </a:solidFill>
              </a:rPr>
              <a:t>Instrumentos</a:t>
            </a:r>
            <a:r>
              <a:rPr lang="en-US" sz="2200" dirty="0">
                <a:solidFill>
                  <a:schemeClr val="accent2">
                    <a:lumMod val="75000"/>
                  </a:schemeClr>
                </a:solidFill>
              </a:rPr>
              <a:t> de </a:t>
            </a:r>
            <a:r>
              <a:rPr lang="en-US" sz="2200" dirty="0" err="1">
                <a:solidFill>
                  <a:schemeClr val="accent2">
                    <a:lumMod val="75000"/>
                  </a:schemeClr>
                </a:solidFill>
              </a:rPr>
              <a:t>evaluación</a:t>
            </a:r>
            <a:endParaRPr lang="en-US" sz="2200" dirty="0">
              <a:solidFill>
                <a:schemeClr val="accent2">
                  <a:lumMod val="75000"/>
                </a:schemeClr>
              </a:solidFill>
            </a:endParaRPr>
          </a:p>
        </p:txBody>
      </p:sp>
    </p:spTree>
    <p:extLst>
      <p:ext uri="{BB962C8B-B14F-4D97-AF65-F5344CB8AC3E}">
        <p14:creationId xmlns:p14="http://schemas.microsoft.com/office/powerpoint/2010/main" val="2977796922"/>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1" name="Imagen 10" descr="Resultado de imagen de cpt and cata test&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556797"/>
            <a:ext cx="2736304" cy="4032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ángulo 13">
            <a:extLst>
              <a:ext uri="{FF2B5EF4-FFF2-40B4-BE49-F238E27FC236}">
                <a16:creationId xmlns:a16="http://schemas.microsoft.com/office/drawing/2014/main" id="{AB9DC1B3-7EE6-4A0E-B715-1203B29971FA}"/>
              </a:ext>
            </a:extLst>
          </p:cNvPr>
          <p:cNvSpPr/>
          <p:nvPr/>
        </p:nvSpPr>
        <p:spPr>
          <a:xfrm>
            <a:off x="3203848" y="5805845"/>
            <a:ext cx="2732351" cy="307777"/>
          </a:xfrm>
          <a:prstGeom prst="rect">
            <a:avLst/>
          </a:prstGeom>
        </p:spPr>
        <p:txBody>
          <a:bodyPr wrap="none">
            <a:spAutoFit/>
          </a:bodyPr>
          <a:lstStyle/>
          <a:p>
            <a:r>
              <a:rPr lang="en-GB" sz="1400" b="0" dirty="0" err="1">
                <a:solidFill>
                  <a:schemeClr val="accent6"/>
                </a:solidFill>
              </a:rPr>
              <a:t>Figura</a:t>
            </a:r>
            <a:r>
              <a:rPr lang="en-GB" sz="1400" b="0" dirty="0">
                <a:solidFill>
                  <a:schemeClr val="accent6"/>
                </a:solidFill>
              </a:rPr>
              <a:t> 16: </a:t>
            </a:r>
            <a:r>
              <a:rPr lang="en-GB" sz="1400" b="0" dirty="0" err="1">
                <a:solidFill>
                  <a:schemeClr val="accent6"/>
                </a:solidFill>
              </a:rPr>
              <a:t>Conners</a:t>
            </a:r>
            <a:r>
              <a:rPr lang="en-GB" sz="1400" b="0" dirty="0">
                <a:solidFill>
                  <a:schemeClr val="accent6"/>
                </a:solidFill>
              </a:rPr>
              <a:t> CPT - CATA</a:t>
            </a:r>
            <a:endParaRPr lang="es-ES" sz="1400" b="0" dirty="0">
              <a:solidFill>
                <a:schemeClr val="accent6"/>
              </a:solidFill>
            </a:endParaRPr>
          </a:p>
        </p:txBody>
      </p:sp>
      <p:sp>
        <p:nvSpPr>
          <p:cNvPr id="12" name="Prostokąt 1">
            <a:extLst>
              <a:ext uri="{FF2B5EF4-FFF2-40B4-BE49-F238E27FC236}">
                <a16:creationId xmlns:a16="http://schemas.microsoft.com/office/drawing/2014/main" id="{1C249E31-BDA6-4EC2-A702-ECA0A6A86A04}"/>
              </a:ext>
            </a:extLst>
          </p:cNvPr>
          <p:cNvSpPr/>
          <p:nvPr/>
        </p:nvSpPr>
        <p:spPr>
          <a:xfrm>
            <a:off x="359532" y="1052155"/>
            <a:ext cx="8424936" cy="430887"/>
          </a:xfrm>
          <a:prstGeom prst="rect">
            <a:avLst/>
          </a:prstGeom>
        </p:spPr>
        <p:txBody>
          <a:bodyPr wrap="square">
            <a:spAutoFit/>
          </a:bodyPr>
          <a:lstStyle/>
          <a:p>
            <a:pPr algn="ctr">
              <a:defRPr/>
            </a:pPr>
            <a:r>
              <a:rPr lang="en-US" sz="2200" dirty="0" err="1">
                <a:solidFill>
                  <a:schemeClr val="accent2">
                    <a:lumMod val="75000"/>
                  </a:schemeClr>
                </a:solidFill>
              </a:rPr>
              <a:t>Instrumentos</a:t>
            </a:r>
            <a:r>
              <a:rPr lang="en-US" sz="2200" dirty="0">
                <a:solidFill>
                  <a:schemeClr val="accent2">
                    <a:lumMod val="75000"/>
                  </a:schemeClr>
                </a:solidFill>
              </a:rPr>
              <a:t> de </a:t>
            </a:r>
            <a:r>
              <a:rPr lang="en-US" sz="2200" dirty="0" err="1">
                <a:solidFill>
                  <a:schemeClr val="accent2">
                    <a:lumMod val="75000"/>
                  </a:schemeClr>
                </a:solidFill>
              </a:rPr>
              <a:t>evaluación</a:t>
            </a:r>
            <a:endParaRPr lang="en-US" sz="2200" dirty="0">
              <a:solidFill>
                <a:schemeClr val="accent2">
                  <a:lumMod val="75000"/>
                </a:schemeClr>
              </a:solidFill>
            </a:endParaRPr>
          </a:p>
        </p:txBody>
      </p:sp>
    </p:spTree>
    <p:extLst>
      <p:ext uri="{BB962C8B-B14F-4D97-AF65-F5344CB8AC3E}">
        <p14:creationId xmlns:p14="http://schemas.microsoft.com/office/powerpoint/2010/main" val="3715419359"/>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a:t>
            </a:r>
            <a:r>
              <a:rPr lang="es-ES" sz="2200" dirty="0">
                <a:solidFill>
                  <a:schemeClr val="accent2">
                    <a:lumMod val="75000"/>
                  </a:schemeClr>
                </a:solidFill>
              </a:rPr>
              <a:t>PROGRESO HACIA LA EVALUACIÓN OBJETIVA COGNITIVA</a:t>
            </a:r>
            <a:endParaRPr lang="en-US" sz="2200" dirty="0">
              <a:solidFill>
                <a:schemeClr val="accent2">
                  <a:lumMod val="75000"/>
                </a:schemeClr>
              </a:solidFill>
            </a:endParaRPr>
          </a:p>
        </p:txBody>
      </p:sp>
      <p:sp>
        <p:nvSpPr>
          <p:cNvPr id="14" name="Prostokąt 3">
            <a:extLst>
              <a:ext uri="{FF2B5EF4-FFF2-40B4-BE49-F238E27FC236}">
                <a16:creationId xmlns:a16="http://schemas.microsoft.com/office/drawing/2014/main" id="{94A4C29D-686D-4668-AF17-7CC4C7D840CC}"/>
              </a:ext>
            </a:extLst>
          </p:cNvPr>
          <p:cNvSpPr/>
          <p:nvPr/>
        </p:nvSpPr>
        <p:spPr>
          <a:xfrm>
            <a:off x="539750" y="1628800"/>
            <a:ext cx="8244718" cy="3477875"/>
          </a:xfrm>
          <a:prstGeom prst="rect">
            <a:avLst/>
          </a:prstGeom>
        </p:spPr>
        <p:txBody>
          <a:bodyPr wrap="square">
            <a:spAutoFit/>
          </a:bodyPr>
          <a:lstStyle/>
          <a:p>
            <a:pPr>
              <a:spcBef>
                <a:spcPts val="1200"/>
              </a:spcBef>
              <a:defRPr/>
            </a:pPr>
            <a:r>
              <a:rPr lang="es-ES" sz="2000" b="0" dirty="0">
                <a:solidFill>
                  <a:schemeClr val="accent6"/>
                </a:solidFill>
              </a:rPr>
              <a:t>La evaluación cognitiva siempre se ha llevado a cabo a través de pruebas y escalas estandarizadas en las que un observador califica el desempeño de la persona evaluada mientras responde sus preguntas.</a:t>
            </a:r>
          </a:p>
          <a:p>
            <a:pPr>
              <a:spcBef>
                <a:spcPts val="1200"/>
              </a:spcBef>
              <a:defRPr/>
            </a:pPr>
            <a:r>
              <a:rPr lang="es-ES" sz="2000" b="0" dirty="0">
                <a:solidFill>
                  <a:schemeClr val="accent6"/>
                </a:solidFill>
              </a:rPr>
              <a:t>Posibles errores:</a:t>
            </a:r>
          </a:p>
          <a:p>
            <a:pPr marL="342900" indent="-342900">
              <a:spcBef>
                <a:spcPts val="1200"/>
              </a:spcBef>
              <a:buFont typeface="Wingdings" panose="05000000000000000000" pitchFamily="2" charset="2"/>
              <a:buChar char="Ø"/>
              <a:defRPr/>
            </a:pPr>
            <a:r>
              <a:rPr lang="es-ES" sz="2000" b="0" dirty="0">
                <a:solidFill>
                  <a:schemeClr val="accent6"/>
                </a:solidFill>
              </a:rPr>
              <a:t>El evaluador puede tener un error en la escala de las respuestas.</a:t>
            </a:r>
          </a:p>
          <a:p>
            <a:pPr marL="342900" indent="-342900">
              <a:spcBef>
                <a:spcPts val="1200"/>
              </a:spcBef>
              <a:buFont typeface="Wingdings" panose="05000000000000000000" pitchFamily="2" charset="2"/>
              <a:buChar char="Ø"/>
              <a:defRPr/>
            </a:pPr>
            <a:r>
              <a:rPr lang="es-ES" sz="2000" b="0" dirty="0">
                <a:solidFill>
                  <a:schemeClr val="accent6"/>
                </a:solidFill>
              </a:rPr>
              <a:t>La persona evaluada puede sentirse incómoda en presencia del evaluador. Significado en un pobre desempeño.</a:t>
            </a:r>
          </a:p>
          <a:p>
            <a:pPr marL="342900" indent="-342900">
              <a:spcBef>
                <a:spcPts val="1200"/>
              </a:spcBef>
              <a:buFont typeface="Wingdings" panose="05000000000000000000" pitchFamily="2" charset="2"/>
              <a:buChar char="Ø"/>
              <a:defRPr/>
            </a:pPr>
            <a:r>
              <a:rPr lang="es-ES" sz="2000" b="0" dirty="0">
                <a:solidFill>
                  <a:schemeClr val="accent6"/>
                </a:solidFill>
              </a:rPr>
              <a:t>En la enfermedad neurológica, la función motora y verbal está comprometida. Significado en resultados inferiores.</a:t>
            </a:r>
            <a:endParaRPr lang="en-US" sz="2000" b="0" dirty="0">
              <a:solidFill>
                <a:schemeClr val="accent6"/>
              </a:solidFill>
            </a:endParaRPr>
          </a:p>
        </p:txBody>
      </p:sp>
    </p:spTree>
    <p:extLst>
      <p:ext uri="{BB962C8B-B14F-4D97-AF65-F5344CB8AC3E}">
        <p14:creationId xmlns:p14="http://schemas.microsoft.com/office/powerpoint/2010/main" val="1548523891"/>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4" name="Prostokąt 3">
            <a:extLst>
              <a:ext uri="{FF2B5EF4-FFF2-40B4-BE49-F238E27FC236}">
                <a16:creationId xmlns:a16="http://schemas.microsoft.com/office/drawing/2014/main" id="{94A4C29D-686D-4668-AF17-7CC4C7D840CC}"/>
              </a:ext>
            </a:extLst>
          </p:cNvPr>
          <p:cNvSpPr/>
          <p:nvPr/>
        </p:nvSpPr>
        <p:spPr>
          <a:xfrm>
            <a:off x="251520" y="1628800"/>
            <a:ext cx="8802978" cy="707886"/>
          </a:xfrm>
          <a:prstGeom prst="rect">
            <a:avLst/>
          </a:prstGeom>
        </p:spPr>
        <p:txBody>
          <a:bodyPr wrap="square">
            <a:spAutoFit/>
          </a:bodyPr>
          <a:lstStyle/>
          <a:p>
            <a:pPr>
              <a:spcBef>
                <a:spcPts val="1200"/>
              </a:spcBef>
              <a:defRPr/>
            </a:pPr>
            <a:r>
              <a:rPr lang="es-ES" sz="2000" b="0" dirty="0">
                <a:solidFill>
                  <a:schemeClr val="accent6"/>
                </a:solidFill>
              </a:rPr>
              <a:t>El seguimiento ocular es un método no invasivo para objetivar la evaluación cognitiva.</a:t>
            </a:r>
            <a:endParaRPr lang="en-US" sz="2000" b="0" dirty="0">
              <a:solidFill>
                <a:schemeClr val="accent6"/>
              </a:solidFill>
            </a:endParaRPr>
          </a:p>
        </p:txBody>
      </p:sp>
      <p:pic>
        <p:nvPicPr>
          <p:cNvPr id="9" name="Imagen 8">
            <a:extLst>
              <a:ext uri="{FF2B5EF4-FFF2-40B4-BE49-F238E27FC236}">
                <a16:creationId xmlns:a16="http://schemas.microsoft.com/office/drawing/2014/main" id="{B9351FED-64C2-4B74-9047-338984CD98EE}"/>
              </a:ext>
            </a:extLst>
          </p:cNvPr>
          <p:cNvPicPr/>
          <p:nvPr/>
        </p:nvPicPr>
        <p:blipFill>
          <a:blip r:embed="rId3" cstate="print"/>
          <a:srcRect/>
          <a:stretch>
            <a:fillRect/>
          </a:stretch>
        </p:blipFill>
        <p:spPr bwMode="auto">
          <a:xfrm>
            <a:off x="2771800" y="3375333"/>
            <a:ext cx="3235216" cy="1925875"/>
          </a:xfrm>
          <a:prstGeom prst="rect">
            <a:avLst/>
          </a:prstGeom>
          <a:noFill/>
          <a:ln w="9525">
            <a:solidFill>
              <a:schemeClr val="tx1"/>
            </a:solidFill>
            <a:miter lim="800000"/>
            <a:headEnd/>
            <a:tailEnd/>
          </a:ln>
        </p:spPr>
      </p:pic>
      <p:pic>
        <p:nvPicPr>
          <p:cNvPr id="10" name="Imagen 9" descr="how eye tracking works - step by step ">
            <a:extLst>
              <a:ext uri="{FF2B5EF4-FFF2-40B4-BE49-F238E27FC236}">
                <a16:creationId xmlns:a16="http://schemas.microsoft.com/office/drawing/2014/main" id="{2619794E-E10B-438D-9A7B-DCD7454C010C}"/>
              </a:ext>
            </a:extLst>
          </p:cNvPr>
          <p:cNvPicPr/>
          <p:nvPr/>
        </p:nvPicPr>
        <p:blipFill>
          <a:blip r:embed="rId4" cstate="print"/>
          <a:srcRect l="37537" t="5461" r="3579"/>
          <a:stretch>
            <a:fillRect/>
          </a:stretch>
        </p:blipFill>
        <p:spPr bwMode="auto">
          <a:xfrm>
            <a:off x="2769895" y="2414157"/>
            <a:ext cx="1712895" cy="996669"/>
          </a:xfrm>
          <a:prstGeom prst="rect">
            <a:avLst/>
          </a:prstGeom>
          <a:noFill/>
          <a:ln w="9525">
            <a:solidFill>
              <a:schemeClr val="tx1"/>
            </a:solidFill>
            <a:miter lim="800000"/>
            <a:headEnd/>
            <a:tailEnd/>
          </a:ln>
        </p:spPr>
      </p:pic>
      <p:pic>
        <p:nvPicPr>
          <p:cNvPr id="11" name="Imagen 10" descr="Resultado de imagen de tobii 120&quot;">
            <a:extLst>
              <a:ext uri="{FF2B5EF4-FFF2-40B4-BE49-F238E27FC236}">
                <a16:creationId xmlns:a16="http://schemas.microsoft.com/office/drawing/2014/main" id="{9676101C-753D-4911-B04C-F2FEF625DCD4}"/>
              </a:ext>
            </a:extLst>
          </p:cNvPr>
          <p:cNvPicPr/>
          <p:nvPr/>
        </p:nvPicPr>
        <p:blipFill>
          <a:blip r:embed="rId5" cstate="print"/>
          <a:srcRect l="26923" t="27057" r="19176" b="44407"/>
          <a:stretch>
            <a:fillRect/>
          </a:stretch>
        </p:blipFill>
        <p:spPr bwMode="auto">
          <a:xfrm>
            <a:off x="4499992" y="2416049"/>
            <a:ext cx="1507024" cy="993507"/>
          </a:xfrm>
          <a:prstGeom prst="rect">
            <a:avLst/>
          </a:prstGeom>
          <a:noFill/>
          <a:ln w="9525">
            <a:solidFill>
              <a:schemeClr val="tx1"/>
            </a:solidFill>
            <a:miter lim="800000"/>
            <a:headEnd/>
            <a:tailEnd/>
          </a:ln>
        </p:spPr>
      </p:pic>
      <p:sp>
        <p:nvSpPr>
          <p:cNvPr id="12" name="Rectángulo 11">
            <a:extLst>
              <a:ext uri="{FF2B5EF4-FFF2-40B4-BE49-F238E27FC236}">
                <a16:creationId xmlns:a16="http://schemas.microsoft.com/office/drawing/2014/main" id="{B0C44661-80EC-46DB-BC5A-D97A09C14E71}"/>
              </a:ext>
            </a:extLst>
          </p:cNvPr>
          <p:cNvSpPr/>
          <p:nvPr/>
        </p:nvSpPr>
        <p:spPr>
          <a:xfrm>
            <a:off x="571584" y="5373216"/>
            <a:ext cx="8000832" cy="738664"/>
          </a:xfrm>
          <a:prstGeom prst="rect">
            <a:avLst/>
          </a:prstGeom>
        </p:spPr>
        <p:txBody>
          <a:bodyPr wrap="square">
            <a:spAutoFit/>
          </a:bodyPr>
          <a:lstStyle/>
          <a:p>
            <a:pPr algn="ctr"/>
            <a:r>
              <a:rPr lang="es-ES" sz="1400" b="0" dirty="0">
                <a:solidFill>
                  <a:schemeClr val="accent6"/>
                </a:solidFill>
              </a:rPr>
              <a:t>Figura 17: Evaluación de la mirada con el sistema de seguimiento ocular </a:t>
            </a:r>
            <a:r>
              <a:rPr lang="es-ES" sz="1400" b="0" dirty="0" err="1">
                <a:solidFill>
                  <a:schemeClr val="accent6"/>
                </a:solidFill>
              </a:rPr>
              <a:t>Tobii</a:t>
            </a:r>
            <a:r>
              <a:rPr lang="es-ES" sz="1400" b="0" dirty="0">
                <a:solidFill>
                  <a:schemeClr val="accent6"/>
                </a:solidFill>
              </a:rPr>
              <a:t> </a:t>
            </a:r>
            <a:r>
              <a:rPr lang="es-ES" sz="1400" b="0" dirty="0" err="1">
                <a:solidFill>
                  <a:schemeClr val="accent6"/>
                </a:solidFill>
              </a:rPr>
              <a:t>studio</a:t>
            </a:r>
            <a:r>
              <a:rPr lang="es-ES" sz="1400" b="0" dirty="0">
                <a:solidFill>
                  <a:schemeClr val="accent6"/>
                </a:solidFill>
              </a:rPr>
              <a:t> 120, versión de software 2.2.</a:t>
            </a:r>
          </a:p>
          <a:p>
            <a:pPr algn="ctr"/>
            <a:r>
              <a:rPr lang="es-ES" sz="1400" b="0" dirty="0">
                <a:solidFill>
                  <a:schemeClr val="accent6"/>
                </a:solidFill>
              </a:rPr>
              <a:t>(Imágenes superiores del manual del usuario de </a:t>
            </a:r>
            <a:r>
              <a:rPr lang="es-ES" sz="1400" b="0" dirty="0" err="1">
                <a:solidFill>
                  <a:schemeClr val="accent6"/>
                </a:solidFill>
              </a:rPr>
              <a:t>Tobii</a:t>
            </a:r>
            <a:r>
              <a:rPr lang="es-ES" sz="1400" b="0" dirty="0">
                <a:solidFill>
                  <a:schemeClr val="accent6"/>
                </a:solidFill>
              </a:rPr>
              <a:t>).</a:t>
            </a:r>
          </a:p>
        </p:txBody>
      </p:sp>
      <p:sp>
        <p:nvSpPr>
          <p:cNvPr id="15" name="Prostokąt 1">
            <a:extLst>
              <a:ext uri="{FF2B5EF4-FFF2-40B4-BE49-F238E27FC236}">
                <a16:creationId xmlns:a16="http://schemas.microsoft.com/office/drawing/2014/main" id="{220C1D61-C926-45A7-A294-88EF46D6C9EE}"/>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a:t>
            </a:r>
            <a:r>
              <a:rPr lang="es-ES" sz="2200" dirty="0">
                <a:solidFill>
                  <a:schemeClr val="accent2">
                    <a:lumMod val="75000"/>
                  </a:schemeClr>
                </a:solidFill>
              </a:rPr>
              <a:t>PROGRESO HACIA LA EVALUACIÓN OBJETIVA COGNITIVA</a:t>
            </a:r>
            <a:endParaRPr lang="en-US" sz="2200" dirty="0">
              <a:solidFill>
                <a:schemeClr val="accent2">
                  <a:lumMod val="75000"/>
                </a:schemeClr>
              </a:solidFill>
            </a:endParaRPr>
          </a:p>
        </p:txBody>
      </p:sp>
    </p:spTree>
    <p:extLst>
      <p:ext uri="{BB962C8B-B14F-4D97-AF65-F5344CB8AC3E}">
        <p14:creationId xmlns:p14="http://schemas.microsoft.com/office/powerpoint/2010/main" val="3466159415"/>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2" name="Tabla 1">
            <a:extLst>
              <a:ext uri="{FF2B5EF4-FFF2-40B4-BE49-F238E27FC236}">
                <a16:creationId xmlns:a16="http://schemas.microsoft.com/office/drawing/2014/main" id="{8093E3B6-52B5-4AB2-8D21-0C0AE99B483E}"/>
              </a:ext>
            </a:extLst>
          </p:cNvPr>
          <p:cNvGraphicFramePr>
            <a:graphicFrameLocks noGrp="1"/>
          </p:cNvGraphicFramePr>
          <p:nvPr>
            <p:extLst>
              <p:ext uri="{D42A27DB-BD31-4B8C-83A1-F6EECF244321}">
                <p14:modId xmlns:p14="http://schemas.microsoft.com/office/powerpoint/2010/main" val="1139324168"/>
              </p:ext>
            </p:extLst>
          </p:nvPr>
        </p:nvGraphicFramePr>
        <p:xfrm>
          <a:off x="647564" y="1988840"/>
          <a:ext cx="7848871" cy="3024336"/>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1237322837"/>
                    </a:ext>
                  </a:extLst>
                </a:gridCol>
                <a:gridCol w="5765598">
                  <a:extLst>
                    <a:ext uri="{9D8B030D-6E8A-4147-A177-3AD203B41FA5}">
                      <a16:colId xmlns:a16="http://schemas.microsoft.com/office/drawing/2014/main" val="490371804"/>
                    </a:ext>
                  </a:extLst>
                </a:gridCol>
              </a:tblGrid>
              <a:tr h="334466">
                <a:tc>
                  <a:txBody>
                    <a:bodyPr/>
                    <a:lstStyle/>
                    <a:p>
                      <a:pPr algn="ctr">
                        <a:lnSpc>
                          <a:spcPts val="1400"/>
                        </a:lnSpc>
                        <a:spcBef>
                          <a:spcPts val="1200"/>
                        </a:spcBef>
                        <a:spcAft>
                          <a:spcPts val="0"/>
                        </a:spcAft>
                      </a:pPr>
                      <a:r>
                        <a:rPr lang="en-GB" sz="1400" b="1">
                          <a:effectLst/>
                          <a:latin typeface="+mn-lt"/>
                          <a:ea typeface="Calibri" panose="020F0502020204030204" pitchFamily="34" charset="0"/>
                        </a:rPr>
                        <a:t>Resultados</a:t>
                      </a:r>
                      <a:endParaRPr lang="es-ES" sz="1400">
                        <a:effectLst/>
                        <a:latin typeface="+mn-lt"/>
                        <a:ea typeface="Calibri" panose="020F0502020204030204" pitchFamily="34" charset="0"/>
                      </a:endParaRPr>
                    </a:p>
                  </a:txBody>
                  <a:tcPr marL="68580" marR="68580" marT="0" marB="0" anchor="ctr"/>
                </a:tc>
                <a:tc>
                  <a:txBody>
                    <a:bodyPr/>
                    <a:lstStyle/>
                    <a:p>
                      <a:pPr algn="ctr">
                        <a:spcBef>
                          <a:spcPts val="1200"/>
                        </a:spcBef>
                        <a:spcAft>
                          <a:spcPts val="0"/>
                        </a:spcAft>
                      </a:pPr>
                      <a:r>
                        <a:rPr lang="en-GB" sz="1400" b="1" dirty="0" err="1">
                          <a:solidFill>
                            <a:schemeClr val="bg1"/>
                          </a:solidFill>
                          <a:effectLst/>
                          <a:latin typeface="Arial" panose="020B0604020202020204" pitchFamily="34" charset="0"/>
                        </a:rPr>
                        <a:t>Descripción</a:t>
                      </a:r>
                      <a:endParaRPr lang="es-ES" sz="1400" b="1" dirty="0">
                        <a:solidFill>
                          <a:schemeClr val="bg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3110903670"/>
                  </a:ext>
                </a:extLst>
              </a:tr>
              <a:tr h="426337">
                <a:tc>
                  <a:txBody>
                    <a:bodyPr/>
                    <a:lstStyle/>
                    <a:p>
                      <a:pPr algn="l">
                        <a:lnSpc>
                          <a:spcPts val="1400"/>
                        </a:lnSpc>
                        <a:spcBef>
                          <a:spcPts val="1200"/>
                        </a:spcBef>
                        <a:spcAft>
                          <a:spcPts val="0"/>
                        </a:spcAft>
                      </a:pPr>
                      <a:r>
                        <a:rPr lang="pl-PL" sz="1400" dirty="0">
                          <a:effectLst/>
                          <a:latin typeface="+mn-lt"/>
                          <a:ea typeface="Calibri" panose="020F0502020204030204" pitchFamily="34" charset="0"/>
                        </a:rPr>
                        <a:t>Número de fijaciones de la mirada</a:t>
                      </a:r>
                      <a:endParaRPr lang="es-ES" sz="1400" dirty="0">
                        <a:effectLst/>
                        <a:latin typeface="+mn-lt"/>
                        <a:ea typeface="Calibri" panose="020F0502020204030204" pitchFamily="34" charset="0"/>
                      </a:endParaRPr>
                    </a:p>
                  </a:txBody>
                  <a:tcPr marL="68580" marR="68580" marT="0" marB="0" anchor="ctr"/>
                </a:tc>
                <a:tc>
                  <a:txBody>
                    <a:bodyPr/>
                    <a:lstStyle/>
                    <a:p>
                      <a:pPr>
                        <a:lnSpc>
                          <a:spcPts val="1400"/>
                        </a:lnSpc>
                        <a:spcBef>
                          <a:spcPts val="1200"/>
                        </a:spcBef>
                        <a:spcAft>
                          <a:spcPts val="0"/>
                        </a:spcAft>
                      </a:pPr>
                      <a:r>
                        <a:rPr lang="pl-PL" sz="1400" dirty="0">
                          <a:effectLst/>
                          <a:latin typeface="Arial" panose="020B0604020202020204" pitchFamily="34" charset="0"/>
                          <a:ea typeface="Times New Roman" panose="02020603050405020304" pitchFamily="18" charset="0"/>
                        </a:rPr>
                        <a:t>Un alto número de fijaciones indica una menor eficiencia de búsqueda de elementos en la pantalla.</a:t>
                      </a:r>
                      <a:endParaRPr lang="es-ES" sz="14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0778205"/>
                  </a:ext>
                </a:extLst>
              </a:tr>
              <a:tr h="426337">
                <a:tc>
                  <a:txBody>
                    <a:bodyPr/>
                    <a:lstStyle/>
                    <a:p>
                      <a:pPr algn="l">
                        <a:lnSpc>
                          <a:spcPts val="1400"/>
                        </a:lnSpc>
                        <a:spcBef>
                          <a:spcPts val="1200"/>
                        </a:spcBef>
                        <a:spcAft>
                          <a:spcPts val="0"/>
                        </a:spcAft>
                      </a:pPr>
                      <a:r>
                        <a:rPr lang="pl-PL" sz="1400">
                          <a:effectLst/>
                          <a:latin typeface="+mn-lt"/>
                          <a:ea typeface="Calibri" panose="020F0502020204030204" pitchFamily="34" charset="0"/>
                        </a:rPr>
                        <a:t>Tiempo promedio de fijación de la mirada.</a:t>
                      </a:r>
                      <a:endParaRPr lang="es-ES" sz="1400" dirty="0">
                        <a:effectLst/>
                        <a:latin typeface="+mn-lt"/>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pl-PL" sz="1400">
                          <a:effectLst/>
                          <a:latin typeface="Arial" panose="020B0604020202020204" pitchFamily="34" charset="0"/>
                          <a:ea typeface="Calibri" panose="020F0502020204030204" pitchFamily="34" charset="0"/>
                        </a:rPr>
                        <a:t>Las fijaciones largas suelen indicar la dificultad del participante para extraer la información del estímulo.</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79796283"/>
                  </a:ext>
                </a:extLst>
              </a:tr>
              <a:tr h="639505">
                <a:tc>
                  <a:txBody>
                    <a:bodyPr/>
                    <a:lstStyle/>
                    <a:p>
                      <a:pPr algn="l">
                        <a:lnSpc>
                          <a:spcPts val="1400"/>
                        </a:lnSpc>
                        <a:spcBef>
                          <a:spcPts val="1200"/>
                        </a:spcBef>
                        <a:spcAft>
                          <a:spcPts val="0"/>
                        </a:spcAft>
                      </a:pPr>
                      <a:r>
                        <a:rPr lang="pl-PL" sz="1400" dirty="0">
                          <a:effectLst/>
                          <a:latin typeface="+mn-lt"/>
                          <a:ea typeface="Calibri" panose="020F0502020204030204" pitchFamily="34" charset="0"/>
                        </a:rPr>
                        <a:t>Número de fijaciones de la mirada en cada área de interés.</a:t>
                      </a:r>
                      <a:endParaRPr lang="es-ES" sz="1400" dirty="0">
                        <a:effectLst/>
                        <a:latin typeface="+mn-lt"/>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pl-PL" sz="1400">
                          <a:effectLst/>
                          <a:latin typeface="Arial" panose="020B0604020202020204" pitchFamily="34" charset="0"/>
                          <a:ea typeface="Calibri" panose="020F0502020204030204" pitchFamily="34" charset="0"/>
                        </a:rPr>
                        <a:t>El número de fijaciones de la mirada en un elemento especial del estímulo debe reflejar la importancia de ese elemento. Los elementos más importantes recibirán una mayor cantidad de fijaciones.</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15550392"/>
                  </a:ext>
                </a:extLst>
              </a:tr>
              <a:tr h="639505">
                <a:tc>
                  <a:txBody>
                    <a:bodyPr/>
                    <a:lstStyle/>
                    <a:p>
                      <a:pPr algn="l">
                        <a:lnSpc>
                          <a:spcPts val="1400"/>
                        </a:lnSpc>
                        <a:spcBef>
                          <a:spcPts val="1200"/>
                        </a:spcBef>
                        <a:spcAft>
                          <a:spcPts val="0"/>
                        </a:spcAft>
                      </a:pPr>
                      <a:r>
                        <a:rPr lang="pl-PL" sz="1400">
                          <a:effectLst/>
                          <a:latin typeface="+mn-lt"/>
                          <a:ea typeface="Calibri" panose="020F0502020204030204" pitchFamily="34" charset="0"/>
                        </a:rPr>
                        <a:t>Porcentaje de tiempo de la mirada en cada área de interés.</a:t>
                      </a:r>
                      <a:endParaRPr lang="es-ES" sz="1400">
                        <a:effectLst/>
                        <a:latin typeface="+mn-lt"/>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tabLst>
                          <a:tab pos="449580" algn="l"/>
                        </a:tabLst>
                      </a:pPr>
                      <a:r>
                        <a:rPr lang="pl-PL" sz="1400">
                          <a:effectLst/>
                          <a:latin typeface="Arial" panose="020B0604020202020204" pitchFamily="34" charset="0"/>
                          <a:ea typeface="Calibri" panose="020F0502020204030204" pitchFamily="34" charset="0"/>
                        </a:rPr>
                        <a:t>La proporción de tiempo mirando un elemento particular del estímulo podría reflejar la importancia de ese elemento.</a:t>
                      </a:r>
                      <a:endParaRPr lang="es-ES" sz="14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35483103"/>
                  </a:ext>
                </a:extLst>
              </a:tr>
              <a:tr h="558186">
                <a:tc>
                  <a:txBody>
                    <a:bodyPr/>
                    <a:lstStyle/>
                    <a:p>
                      <a:pPr algn="l">
                        <a:lnSpc>
                          <a:spcPts val="1400"/>
                        </a:lnSpc>
                        <a:spcBef>
                          <a:spcPts val="1200"/>
                        </a:spcBef>
                        <a:spcAft>
                          <a:spcPts val="0"/>
                        </a:spcAft>
                      </a:pPr>
                      <a:r>
                        <a:rPr lang="en-US" sz="1400" dirty="0" err="1">
                          <a:effectLst/>
                          <a:latin typeface="+mn-lt"/>
                          <a:ea typeface="Calibri" panose="020F0502020204030204" pitchFamily="34" charset="0"/>
                        </a:rPr>
                        <a:t>Tasa</a:t>
                      </a:r>
                      <a:r>
                        <a:rPr lang="en-US" sz="1400" dirty="0">
                          <a:effectLst/>
                          <a:latin typeface="+mn-lt"/>
                          <a:ea typeface="Calibri" panose="020F0502020204030204" pitchFamily="34" charset="0"/>
                        </a:rPr>
                        <a:t> de </a:t>
                      </a:r>
                      <a:r>
                        <a:rPr lang="en-US" sz="1400" dirty="0" err="1">
                          <a:effectLst/>
                          <a:latin typeface="+mn-lt"/>
                          <a:ea typeface="Calibri" panose="020F0502020204030204" pitchFamily="34" charset="0"/>
                        </a:rPr>
                        <a:t>parpadeo</a:t>
                      </a:r>
                      <a:r>
                        <a:rPr lang="en-US" sz="1400" dirty="0">
                          <a:effectLst/>
                          <a:latin typeface="+mn-lt"/>
                          <a:ea typeface="Calibri" panose="020F0502020204030204" pitchFamily="34" charset="0"/>
                        </a:rPr>
                        <a:t> </a:t>
                      </a:r>
                      <a:r>
                        <a:rPr lang="en-US" sz="1400" dirty="0" err="1">
                          <a:effectLst/>
                          <a:latin typeface="+mn-lt"/>
                          <a:ea typeface="Calibri" panose="020F0502020204030204" pitchFamily="34" charset="0"/>
                        </a:rPr>
                        <a:t>espontáneo</a:t>
                      </a:r>
                      <a:endParaRPr lang="es-ES" sz="1400" dirty="0">
                        <a:effectLst/>
                        <a:latin typeface="+mn-lt"/>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tabLst>
                          <a:tab pos="449580" algn="l"/>
                        </a:tabLst>
                      </a:pPr>
                      <a:r>
                        <a:rPr lang="es-ES" sz="1400" dirty="0" err="1">
                          <a:effectLst/>
                          <a:latin typeface="Arial" panose="020B0604020202020204" pitchFamily="34" charset="0"/>
                          <a:ea typeface="Calibri" panose="020F0502020204030204" pitchFamily="34" charset="0"/>
                        </a:rPr>
                        <a:t>Correlacion</a:t>
                      </a:r>
                      <a:r>
                        <a:rPr lang="es-ES" sz="1400" dirty="0">
                          <a:effectLst/>
                          <a:latin typeface="Arial" panose="020B0604020202020204" pitchFamily="34" charset="0"/>
                          <a:ea typeface="Calibri" panose="020F0502020204030204" pitchFamily="34" charset="0"/>
                        </a:rPr>
                        <a:t> con los niveles de dopamina en el sistema nervioso central y puede revelar procesos subyacentes de aprendizaje y comportamiento dirigido a objetivos.</a:t>
                      </a:r>
                    </a:p>
                  </a:txBody>
                  <a:tcPr marL="68580" marR="68580" marT="0" marB="0" anchor="ctr"/>
                </a:tc>
                <a:extLst>
                  <a:ext uri="{0D108BD9-81ED-4DB2-BD59-A6C34878D82A}">
                    <a16:rowId xmlns:a16="http://schemas.microsoft.com/office/drawing/2014/main" val="4061597855"/>
                  </a:ext>
                </a:extLst>
              </a:tr>
            </a:tbl>
          </a:graphicData>
        </a:graphic>
      </p:graphicFrame>
      <p:sp>
        <p:nvSpPr>
          <p:cNvPr id="15" name="Rectángulo 14">
            <a:extLst>
              <a:ext uri="{FF2B5EF4-FFF2-40B4-BE49-F238E27FC236}">
                <a16:creationId xmlns:a16="http://schemas.microsoft.com/office/drawing/2014/main" id="{73346B5A-6C91-47A8-9306-783058DA8E44}"/>
              </a:ext>
            </a:extLst>
          </p:cNvPr>
          <p:cNvSpPr/>
          <p:nvPr/>
        </p:nvSpPr>
        <p:spPr>
          <a:xfrm>
            <a:off x="1123202" y="5213668"/>
            <a:ext cx="6897594" cy="338554"/>
          </a:xfrm>
          <a:prstGeom prst="rect">
            <a:avLst/>
          </a:prstGeom>
        </p:spPr>
        <p:txBody>
          <a:bodyPr wrap="none">
            <a:spAutoFit/>
          </a:bodyPr>
          <a:lstStyle/>
          <a:p>
            <a:r>
              <a:rPr lang="en-GB" sz="1600" b="0" dirty="0" err="1">
                <a:solidFill>
                  <a:schemeClr val="accent6"/>
                </a:solidFill>
              </a:rPr>
              <a:t>Tabla</a:t>
            </a:r>
            <a:r>
              <a:rPr lang="en-GB" sz="1600" b="0" dirty="0">
                <a:solidFill>
                  <a:schemeClr val="accent6"/>
                </a:solidFill>
              </a:rPr>
              <a:t> 2.1: </a:t>
            </a:r>
            <a:r>
              <a:rPr lang="es-ES" sz="1600" b="0" dirty="0">
                <a:solidFill>
                  <a:schemeClr val="accent6"/>
                </a:solidFill>
              </a:rPr>
              <a:t>Resultados de la evaluación del sistema de seguimiento ocular.</a:t>
            </a:r>
          </a:p>
        </p:txBody>
      </p:sp>
      <p:sp>
        <p:nvSpPr>
          <p:cNvPr id="10" name="Prostokąt 1">
            <a:extLst>
              <a:ext uri="{FF2B5EF4-FFF2-40B4-BE49-F238E27FC236}">
                <a16:creationId xmlns:a16="http://schemas.microsoft.com/office/drawing/2014/main" id="{8BBFB33A-B23A-4E6F-90C3-299162ED2D69}"/>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a:t>
            </a:r>
            <a:r>
              <a:rPr lang="es-ES" sz="2200" dirty="0">
                <a:solidFill>
                  <a:schemeClr val="accent2">
                    <a:lumMod val="75000"/>
                  </a:schemeClr>
                </a:solidFill>
              </a:rPr>
              <a:t>PROGRESO HACIA LA EVALUACIÓN OBJETIVA COGNITIVA</a:t>
            </a:r>
            <a:endParaRPr lang="en-US" sz="2200" dirty="0">
              <a:solidFill>
                <a:schemeClr val="accent2">
                  <a:lumMod val="75000"/>
                </a:schemeClr>
              </a:solidFill>
            </a:endParaRPr>
          </a:p>
        </p:txBody>
      </p:sp>
    </p:spTree>
    <p:extLst>
      <p:ext uri="{BB962C8B-B14F-4D97-AF65-F5344CB8AC3E}">
        <p14:creationId xmlns:p14="http://schemas.microsoft.com/office/powerpoint/2010/main" val="966292166"/>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89502" y="1052736"/>
            <a:ext cx="8964996" cy="430887"/>
          </a:xfrm>
          <a:prstGeom prst="rect">
            <a:avLst/>
          </a:prstGeom>
        </p:spPr>
        <p:txBody>
          <a:bodyPr wrap="square">
            <a:spAutoFit/>
          </a:bodyPr>
          <a:lstStyle/>
          <a:p>
            <a:pPr algn="ctr">
              <a:defRPr/>
            </a:pPr>
            <a:r>
              <a:rPr lang="en-US" sz="2200" dirty="0">
                <a:solidFill>
                  <a:schemeClr val="accent2">
                    <a:lumMod val="75000"/>
                  </a:schemeClr>
                </a:solidFill>
              </a:rPr>
              <a:t>2.5. PROGRESS TOWARD OBJECTIVE COGNITIVE ASSESSMENT</a:t>
            </a:r>
          </a:p>
        </p:txBody>
      </p:sp>
      <p:graphicFrame>
        <p:nvGraphicFramePr>
          <p:cNvPr id="3" name="Tabla 2">
            <a:extLst>
              <a:ext uri="{FF2B5EF4-FFF2-40B4-BE49-F238E27FC236}">
                <a16:creationId xmlns:a16="http://schemas.microsoft.com/office/drawing/2014/main" id="{35C52686-5541-4826-AA75-CAC43A8CD1AF}"/>
              </a:ext>
            </a:extLst>
          </p:cNvPr>
          <p:cNvGraphicFramePr>
            <a:graphicFrameLocks noGrp="1"/>
          </p:cNvGraphicFramePr>
          <p:nvPr>
            <p:extLst>
              <p:ext uri="{D42A27DB-BD31-4B8C-83A1-F6EECF244321}">
                <p14:modId xmlns:p14="http://schemas.microsoft.com/office/powerpoint/2010/main" val="3277010424"/>
              </p:ext>
            </p:extLst>
          </p:nvPr>
        </p:nvGraphicFramePr>
        <p:xfrm>
          <a:off x="628650" y="2204865"/>
          <a:ext cx="7848871" cy="3315583"/>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3965931344"/>
                    </a:ext>
                  </a:extLst>
                </a:gridCol>
                <a:gridCol w="5765598">
                  <a:extLst>
                    <a:ext uri="{9D8B030D-6E8A-4147-A177-3AD203B41FA5}">
                      <a16:colId xmlns:a16="http://schemas.microsoft.com/office/drawing/2014/main" val="3644792340"/>
                    </a:ext>
                  </a:extLst>
                </a:gridCol>
              </a:tblGrid>
              <a:tr h="1666170">
                <a:tc>
                  <a:txBody>
                    <a:bodyPr/>
                    <a:lstStyle/>
                    <a:p>
                      <a:pPr algn="l">
                        <a:lnSpc>
                          <a:spcPts val="1400"/>
                        </a:lnSpc>
                        <a:spcBef>
                          <a:spcPts val="1200"/>
                        </a:spcBef>
                        <a:spcAft>
                          <a:spcPts val="0"/>
                        </a:spcAft>
                      </a:pPr>
                      <a:r>
                        <a:rPr lang="en-US" sz="1400" b="1">
                          <a:effectLst/>
                          <a:latin typeface="+mn-lt"/>
                          <a:ea typeface="Calibri" panose="020F0502020204030204" pitchFamily="34" charset="0"/>
                        </a:rPr>
                        <a:t>Dilatación de la pupila</a:t>
                      </a:r>
                      <a:endParaRPr lang="es-ES" sz="1400">
                        <a:effectLst/>
                        <a:latin typeface="+mn-lt"/>
                        <a:ea typeface="Calibri" panose="020F0502020204030204" pitchFamily="34" charset="0"/>
                      </a:endParaRPr>
                    </a:p>
                  </a:txBody>
                  <a:tcPr marL="68580" marR="68580" marT="0" marB="0" anchor="ctr"/>
                </a:tc>
                <a:tc>
                  <a:txBody>
                    <a:bodyPr/>
                    <a:lstStyle/>
                    <a:p>
                      <a:pPr algn="just">
                        <a:lnSpc>
                          <a:spcPts val="1400"/>
                        </a:lnSpc>
                        <a:spcBef>
                          <a:spcPts val="1200"/>
                        </a:spcBef>
                        <a:spcAft>
                          <a:spcPts val="0"/>
                        </a:spcAft>
                      </a:pPr>
                      <a:r>
                        <a:rPr lang="es-ES" sz="1400" b="0">
                          <a:solidFill>
                            <a:schemeClr val="tx1"/>
                          </a:solidFill>
                          <a:effectLst/>
                          <a:latin typeface="Arial" panose="020B0604020202020204" pitchFamily="34" charset="0"/>
                          <a:ea typeface="Calibri" panose="020F0502020204030204" pitchFamily="34" charset="0"/>
                        </a:rPr>
                        <a:t>Las pupilas del ojo no solo se contraen en respuesta a la luz y se dilatan en respuesta a la oscuridad; tanto en niños como en adultos, también se dilatan durante la excitación autónoma y la actividad mental. La razón por la cual la pupila responde a la excitación y la actividad mental es que la dilatación de los alumnos está modulada por el locus coeruleus noradrenérgico, implicado en la regulación de la excitación fisiológica y el funcionamiento cognitivo.</a:t>
                      </a:r>
                    </a:p>
                  </a:txBody>
                  <a:tcPr marL="68580" marR="68580" marT="0" marB="0" anchor="ctr">
                    <a:solidFill>
                      <a:srgbClr val="E7E7E8"/>
                    </a:solidFill>
                  </a:tcPr>
                </a:tc>
                <a:extLst>
                  <a:ext uri="{0D108BD9-81ED-4DB2-BD59-A6C34878D82A}">
                    <a16:rowId xmlns:a16="http://schemas.microsoft.com/office/drawing/2014/main" val="1632902994"/>
                  </a:ext>
                </a:extLst>
              </a:tr>
              <a:tr h="623271">
                <a:tc>
                  <a:txBody>
                    <a:bodyPr/>
                    <a:lstStyle/>
                    <a:p>
                      <a:pPr algn="l">
                        <a:lnSpc>
                          <a:spcPts val="1400"/>
                        </a:lnSpc>
                        <a:spcBef>
                          <a:spcPts val="1200"/>
                        </a:spcBef>
                        <a:spcAft>
                          <a:spcPts val="0"/>
                        </a:spcAft>
                      </a:pPr>
                      <a:r>
                        <a:rPr lang="es-ES" sz="1400">
                          <a:effectLst/>
                          <a:latin typeface="+mn-lt"/>
                          <a:ea typeface="Calibri" panose="020F0502020204030204" pitchFamily="34" charset="0"/>
                        </a:rPr>
                        <a:t>Trayectora de la fijación de la mirada </a:t>
                      </a:r>
                    </a:p>
                  </a:txBody>
                  <a:tcPr marL="68580" marR="68580" marT="0" marB="0" anchor="ctr"/>
                </a:tc>
                <a:tc>
                  <a:txBody>
                    <a:bodyPr/>
                    <a:lstStyle/>
                    <a:p>
                      <a:pPr algn="l">
                        <a:lnSpc>
                          <a:spcPts val="1400"/>
                        </a:lnSpc>
                        <a:spcBef>
                          <a:spcPts val="1200"/>
                        </a:spcBef>
                        <a:spcAft>
                          <a:spcPts val="0"/>
                        </a:spcAft>
                      </a:pPr>
                      <a:r>
                        <a:rPr lang="es-ES" sz="1400" b="0" dirty="0">
                          <a:solidFill>
                            <a:schemeClr val="tx1"/>
                          </a:solidFill>
                          <a:effectLst/>
                          <a:latin typeface="Arial" panose="020B0604020202020204" pitchFamily="34" charset="0"/>
                          <a:ea typeface="Calibri" panose="020F0502020204030204" pitchFamily="34" charset="0"/>
                        </a:rPr>
                        <a:t>Circuito de la mirada rastreada durante una prueba. Permite obtener un orden de los lugares en los que la persona fija la vista en la pantalla.</a:t>
                      </a:r>
                    </a:p>
                  </a:txBody>
                  <a:tcPr marL="68580" marR="68580" marT="0" marB="0" anchor="ctr"/>
                </a:tc>
                <a:extLst>
                  <a:ext uri="{0D108BD9-81ED-4DB2-BD59-A6C34878D82A}">
                    <a16:rowId xmlns:a16="http://schemas.microsoft.com/office/drawing/2014/main" val="2190229480"/>
                  </a:ext>
                </a:extLst>
              </a:tr>
              <a:tr h="1026142">
                <a:tc>
                  <a:txBody>
                    <a:bodyPr/>
                    <a:lstStyle/>
                    <a:p>
                      <a:pPr algn="l">
                        <a:lnSpc>
                          <a:spcPts val="1400"/>
                        </a:lnSpc>
                        <a:spcBef>
                          <a:spcPts val="1200"/>
                        </a:spcBef>
                        <a:spcAft>
                          <a:spcPts val="0"/>
                        </a:spcAft>
                      </a:pPr>
                      <a:r>
                        <a:rPr lang="en-GB" sz="1400" dirty="0" err="1">
                          <a:effectLst/>
                          <a:latin typeface="+mn-lt"/>
                          <a:ea typeface="Calibri" panose="020F0502020204030204" pitchFamily="34" charset="0"/>
                        </a:rPr>
                        <a:t>Tasa</a:t>
                      </a:r>
                      <a:r>
                        <a:rPr lang="en-GB" sz="1400" dirty="0">
                          <a:effectLst/>
                          <a:latin typeface="+mn-lt"/>
                          <a:ea typeface="Calibri" panose="020F0502020204030204" pitchFamily="34" charset="0"/>
                        </a:rPr>
                        <a:t> de </a:t>
                      </a:r>
                      <a:r>
                        <a:rPr lang="en-GB" sz="1400" dirty="0" err="1">
                          <a:effectLst/>
                          <a:latin typeface="+mn-lt"/>
                          <a:ea typeface="Calibri" panose="020F0502020204030204" pitchFamily="34" charset="0"/>
                        </a:rPr>
                        <a:t>parpadeo</a:t>
                      </a:r>
                      <a:endParaRPr lang="es-ES" sz="1400" dirty="0">
                        <a:effectLst/>
                        <a:latin typeface="+mn-lt"/>
                        <a:ea typeface="Calibri" panose="020F0502020204030204" pitchFamily="34" charset="0"/>
                      </a:endParaRPr>
                    </a:p>
                  </a:txBody>
                  <a:tcPr marL="68580" marR="68580" marT="0" marB="0" anchor="ctr"/>
                </a:tc>
                <a:tc>
                  <a:txBody>
                    <a:bodyPr/>
                    <a:lstStyle/>
                    <a:p>
                      <a:pPr algn="l">
                        <a:lnSpc>
                          <a:spcPts val="1400"/>
                        </a:lnSpc>
                        <a:spcBef>
                          <a:spcPts val="1200"/>
                        </a:spcBef>
                        <a:spcAft>
                          <a:spcPts val="0"/>
                        </a:spcAft>
                      </a:pPr>
                      <a:r>
                        <a:rPr lang="es-ES" sz="1400" b="0" dirty="0">
                          <a:solidFill>
                            <a:schemeClr val="tx1"/>
                          </a:solidFill>
                          <a:effectLst/>
                          <a:latin typeface="Arial" panose="020B0604020202020204" pitchFamily="34" charset="0"/>
                          <a:ea typeface="Calibri" panose="020F0502020204030204" pitchFamily="34" charset="0"/>
                        </a:rPr>
                        <a:t>Frecuencia a la que los párpados se abren y cierran. Sirve como una medida indirecta no invasiva de la actividad de la dopamina en el sistema nervioso central. Este neurotransmisor está involucrado en el aprendizaje, la memoria de trabajo y el comportamiento orientado a objetivos.</a:t>
                      </a:r>
                    </a:p>
                  </a:txBody>
                  <a:tcPr marL="68580" marR="68580" marT="0" marB="0" anchor="ctr"/>
                </a:tc>
                <a:extLst>
                  <a:ext uri="{0D108BD9-81ED-4DB2-BD59-A6C34878D82A}">
                    <a16:rowId xmlns:a16="http://schemas.microsoft.com/office/drawing/2014/main" val="3993040557"/>
                  </a:ext>
                </a:extLst>
              </a:tr>
            </a:tbl>
          </a:graphicData>
        </a:graphic>
      </p:graphicFrame>
      <p:graphicFrame>
        <p:nvGraphicFramePr>
          <p:cNvPr id="4" name="Tabla 3">
            <a:extLst>
              <a:ext uri="{FF2B5EF4-FFF2-40B4-BE49-F238E27FC236}">
                <a16:creationId xmlns:a16="http://schemas.microsoft.com/office/drawing/2014/main" id="{BDDB8B29-629F-4441-B58E-228973C4E708}"/>
              </a:ext>
            </a:extLst>
          </p:cNvPr>
          <p:cNvGraphicFramePr>
            <a:graphicFrameLocks noGrp="1"/>
          </p:cNvGraphicFramePr>
          <p:nvPr>
            <p:extLst>
              <p:ext uri="{D42A27DB-BD31-4B8C-83A1-F6EECF244321}">
                <p14:modId xmlns:p14="http://schemas.microsoft.com/office/powerpoint/2010/main" val="2931366988"/>
              </p:ext>
            </p:extLst>
          </p:nvPr>
        </p:nvGraphicFramePr>
        <p:xfrm>
          <a:off x="628650" y="2052326"/>
          <a:ext cx="7848871" cy="221882"/>
        </p:xfrm>
        <a:graphic>
          <a:graphicData uri="http://schemas.openxmlformats.org/drawingml/2006/table">
            <a:tbl>
              <a:tblPr firstRow="1" firstCol="1" bandRow="1">
                <a:tableStyleId>{5C22544A-7EE6-4342-B048-85BDC9FD1C3A}</a:tableStyleId>
              </a:tblPr>
              <a:tblGrid>
                <a:gridCol w="2083273">
                  <a:extLst>
                    <a:ext uri="{9D8B030D-6E8A-4147-A177-3AD203B41FA5}">
                      <a16:colId xmlns:a16="http://schemas.microsoft.com/office/drawing/2014/main" val="3099084185"/>
                    </a:ext>
                  </a:extLst>
                </a:gridCol>
                <a:gridCol w="5765598">
                  <a:extLst>
                    <a:ext uri="{9D8B030D-6E8A-4147-A177-3AD203B41FA5}">
                      <a16:colId xmlns:a16="http://schemas.microsoft.com/office/drawing/2014/main" val="537168952"/>
                    </a:ext>
                  </a:extLst>
                </a:gridCol>
              </a:tblGrid>
              <a:tr h="221882">
                <a:tc>
                  <a:txBody>
                    <a:bodyPr/>
                    <a:lstStyle/>
                    <a:p>
                      <a:pPr algn="ctr">
                        <a:lnSpc>
                          <a:spcPts val="1400"/>
                        </a:lnSpc>
                        <a:spcBef>
                          <a:spcPts val="1200"/>
                        </a:spcBef>
                        <a:spcAft>
                          <a:spcPts val="0"/>
                        </a:spcAft>
                      </a:pPr>
                      <a:r>
                        <a:rPr lang="en-GB" sz="1400" dirty="0">
                          <a:effectLst/>
                        </a:rPr>
                        <a:t>Outcome</a:t>
                      </a:r>
                      <a:endParaRPr lang="es-ES" sz="1400" dirty="0">
                        <a:effectLst/>
                        <a:latin typeface="Arial" panose="020B0604020202020204" pitchFamily="34" charset="0"/>
                        <a:ea typeface="Calibri" panose="020F0502020204030204" pitchFamily="34" charset="0"/>
                      </a:endParaRPr>
                    </a:p>
                  </a:txBody>
                  <a:tcPr marL="61312" marR="61312" marT="0" marB="0" anchor="ctr"/>
                </a:tc>
                <a:tc>
                  <a:txBody>
                    <a:bodyPr/>
                    <a:lstStyle/>
                    <a:p>
                      <a:pPr algn="ctr">
                        <a:spcBef>
                          <a:spcPts val="1200"/>
                        </a:spcBef>
                        <a:spcAft>
                          <a:spcPts val="0"/>
                        </a:spcAft>
                      </a:pPr>
                      <a:r>
                        <a:rPr lang="en-GB" sz="1400" dirty="0">
                          <a:effectLst/>
                        </a:rPr>
                        <a:t>Description</a:t>
                      </a:r>
                      <a:endParaRPr lang="es-ES" sz="1400" b="1" dirty="0">
                        <a:effectLst/>
                        <a:latin typeface="Arial" panose="020B0604020202020204" pitchFamily="34" charset="0"/>
                      </a:endParaRPr>
                    </a:p>
                  </a:txBody>
                  <a:tcPr marL="61312" marR="61312" marT="0" marB="0" anchor="ctr"/>
                </a:tc>
                <a:extLst>
                  <a:ext uri="{0D108BD9-81ED-4DB2-BD59-A6C34878D82A}">
                    <a16:rowId xmlns:a16="http://schemas.microsoft.com/office/drawing/2014/main" val="3433431382"/>
                  </a:ext>
                </a:extLst>
              </a:tr>
            </a:tbl>
          </a:graphicData>
        </a:graphic>
      </p:graphicFrame>
      <p:sp>
        <p:nvSpPr>
          <p:cNvPr id="12" name="Rectángulo 11">
            <a:extLst>
              <a:ext uri="{FF2B5EF4-FFF2-40B4-BE49-F238E27FC236}">
                <a16:creationId xmlns:a16="http://schemas.microsoft.com/office/drawing/2014/main" id="{6DFD93B4-AA3F-42FC-9683-D2E2C84CCF54}"/>
              </a:ext>
            </a:extLst>
          </p:cNvPr>
          <p:cNvSpPr/>
          <p:nvPr/>
        </p:nvSpPr>
        <p:spPr>
          <a:xfrm>
            <a:off x="1123203" y="5560530"/>
            <a:ext cx="6897594" cy="338554"/>
          </a:xfrm>
          <a:prstGeom prst="rect">
            <a:avLst/>
          </a:prstGeom>
        </p:spPr>
        <p:txBody>
          <a:bodyPr wrap="none">
            <a:spAutoFit/>
          </a:bodyPr>
          <a:lstStyle/>
          <a:p>
            <a:r>
              <a:rPr lang="en-GB" sz="1600" b="0" dirty="0" err="1">
                <a:solidFill>
                  <a:schemeClr val="accent6"/>
                </a:solidFill>
              </a:rPr>
              <a:t>Tabla</a:t>
            </a:r>
            <a:r>
              <a:rPr lang="en-GB" sz="1600" b="0" dirty="0">
                <a:solidFill>
                  <a:schemeClr val="accent6"/>
                </a:solidFill>
              </a:rPr>
              <a:t> 2.2: </a:t>
            </a:r>
            <a:r>
              <a:rPr lang="es-ES" sz="1600" b="0" dirty="0">
                <a:solidFill>
                  <a:schemeClr val="accent6"/>
                </a:solidFill>
              </a:rPr>
              <a:t>Resultados de la evaluación del sistema de seguimiento ocular.</a:t>
            </a:r>
          </a:p>
        </p:txBody>
      </p:sp>
    </p:spTree>
    <p:extLst>
      <p:ext uri="{BB962C8B-B14F-4D97-AF65-F5344CB8AC3E}">
        <p14:creationId xmlns:p14="http://schemas.microsoft.com/office/powerpoint/2010/main" val="3973195936"/>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611560" y="3284984"/>
            <a:ext cx="7848872" cy="2123658"/>
          </a:xfrm>
          <a:prstGeom prst="rect">
            <a:avLst/>
          </a:prstGeom>
          <a:noFill/>
        </p:spPr>
        <p:txBody>
          <a:bodyPr wrap="square">
            <a:spAutoFit/>
          </a:bodyPr>
          <a:lstStyle/>
          <a:p>
            <a:pPr algn="ctr">
              <a:defRPr/>
            </a:pPr>
            <a:r>
              <a:rPr lang="en-US" sz="4400" b="0" dirty="0">
                <a:solidFill>
                  <a:schemeClr val="accent2">
                    <a:lumMod val="75000"/>
                  </a:schemeClr>
                </a:solidFill>
              </a:rPr>
              <a:t>3. </a:t>
            </a:r>
            <a:r>
              <a:rPr lang="en-US" sz="4400" b="0" dirty="0" err="1">
                <a:solidFill>
                  <a:schemeClr val="accent2">
                    <a:lumMod val="75000"/>
                  </a:schemeClr>
                </a:solidFill>
              </a:rPr>
              <a:t>Interferencia</a:t>
            </a:r>
            <a:r>
              <a:rPr lang="en-US" sz="4400" b="0" dirty="0">
                <a:solidFill>
                  <a:schemeClr val="accent2">
                    <a:lumMod val="75000"/>
                  </a:schemeClr>
                </a:solidFill>
              </a:rPr>
              <a:t> por </a:t>
            </a:r>
            <a:r>
              <a:rPr lang="en-US" sz="4400" b="0" dirty="0" err="1">
                <a:solidFill>
                  <a:schemeClr val="accent2">
                    <a:lumMod val="75000"/>
                  </a:schemeClr>
                </a:solidFill>
              </a:rPr>
              <a:t>carga</a:t>
            </a:r>
            <a:r>
              <a:rPr lang="en-US" sz="4400" b="0" dirty="0">
                <a:solidFill>
                  <a:schemeClr val="accent2">
                    <a:lumMod val="75000"/>
                  </a:schemeClr>
                </a:solidFill>
              </a:rPr>
              <a:t> cognitive </a:t>
            </a:r>
            <a:r>
              <a:rPr lang="en-US" sz="4400" b="0" dirty="0" err="1">
                <a:solidFill>
                  <a:schemeClr val="accent2">
                    <a:lumMod val="75000"/>
                  </a:schemeClr>
                </a:solidFill>
              </a:rPr>
              <a:t>durante</a:t>
            </a:r>
            <a:r>
              <a:rPr lang="en-US" sz="4400" b="0" dirty="0">
                <a:solidFill>
                  <a:schemeClr val="accent2">
                    <a:lumMod val="75000"/>
                  </a:schemeClr>
                </a:solidFill>
              </a:rPr>
              <a:t> </a:t>
            </a:r>
            <a:r>
              <a:rPr lang="en-US" sz="4400" b="0" dirty="0" err="1">
                <a:solidFill>
                  <a:schemeClr val="accent2">
                    <a:lumMod val="75000"/>
                  </a:schemeClr>
                </a:solidFill>
              </a:rPr>
              <a:t>funciones</a:t>
            </a:r>
            <a:r>
              <a:rPr lang="en-US" sz="4400" b="0" dirty="0">
                <a:solidFill>
                  <a:schemeClr val="accent2">
                    <a:lumMod val="75000"/>
                  </a:schemeClr>
                </a:solidFill>
              </a:rPr>
              <a:t> </a:t>
            </a:r>
            <a:r>
              <a:rPr lang="en-US" sz="4400" b="0" dirty="0" err="1">
                <a:solidFill>
                  <a:schemeClr val="accent2">
                    <a:lumMod val="75000"/>
                  </a:schemeClr>
                </a:solidFill>
              </a:rPr>
              <a:t>motoras</a:t>
            </a:r>
            <a:endParaRPr lang="en-US" sz="4400" b="0" dirty="0">
              <a:solidFill>
                <a:schemeClr val="accent2">
                  <a:lumMod val="75000"/>
                </a:schemeClr>
              </a:solidFill>
            </a:endParaRPr>
          </a:p>
        </p:txBody>
      </p:sp>
      <p:sp>
        <p:nvSpPr>
          <p:cNvPr id="11" name="10 Rectángulo redondeado"/>
          <p:cNvSpPr/>
          <p:nvPr/>
        </p:nvSpPr>
        <p:spPr bwMode="auto">
          <a:xfrm>
            <a:off x="827584" y="3212976"/>
            <a:ext cx="7416824" cy="2232248"/>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3" name="Prostokąt 1">
            <a:extLst>
              <a:ext uri="{FF2B5EF4-FFF2-40B4-BE49-F238E27FC236}">
                <a16:creationId xmlns:a16="http://schemas.microsoft.com/office/drawing/2014/main" id="{6354B3CB-E909-4ABF-A6F6-BA3974325396}"/>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s-ES" sz="2400" dirty="0">
                <a:solidFill>
                  <a:schemeClr val="accent2">
                    <a:lumMod val="75000"/>
                  </a:schemeClr>
                </a:solidFill>
                <a:sym typeface="Arial" charset="0"/>
              </a:rPr>
              <a:t>Importancia de las habilidades cognitivas en el desempeño de la tarea motora.</a:t>
            </a:r>
            <a:endParaRPr lang="en-US" sz="2400" dirty="0">
              <a:solidFill>
                <a:schemeClr val="accent2">
                  <a:lumMod val="75000"/>
                </a:schemeClr>
              </a:solidFill>
              <a:sym typeface="Arial" charset="0"/>
            </a:endParaRPr>
          </a:p>
        </p:txBody>
      </p:sp>
    </p:spTree>
    <p:extLst>
      <p:ext uri="{BB962C8B-B14F-4D97-AF65-F5344CB8AC3E}">
        <p14:creationId xmlns:p14="http://schemas.microsoft.com/office/powerpoint/2010/main" val="896448579"/>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144000" cy="769441"/>
          </a:xfrm>
          <a:prstGeom prst="rect">
            <a:avLst/>
          </a:prstGeom>
        </p:spPr>
        <p:txBody>
          <a:bodyPr wrap="square">
            <a:spAutoFit/>
          </a:bodyPr>
          <a:lstStyle/>
          <a:p>
            <a:pPr algn="ctr">
              <a:defRPr/>
            </a:pPr>
            <a:r>
              <a:rPr lang="en-US" sz="2200" dirty="0">
                <a:solidFill>
                  <a:schemeClr val="accent2">
                    <a:lumMod val="75000"/>
                  </a:schemeClr>
                </a:solidFill>
              </a:rPr>
              <a:t>3. INTERFERENCIA POR CARGA COGNITIVE DURANTE ACTIVIDADES MOTORAS</a:t>
            </a:r>
          </a:p>
        </p:txBody>
      </p:sp>
      <p:sp>
        <p:nvSpPr>
          <p:cNvPr id="9" name="Prostokąt 3">
            <a:extLst>
              <a:ext uri="{FF2B5EF4-FFF2-40B4-BE49-F238E27FC236}">
                <a16:creationId xmlns:a16="http://schemas.microsoft.com/office/drawing/2014/main" id="{3BF70A0C-FA6D-4828-ADD5-436C176904FE}"/>
              </a:ext>
            </a:extLst>
          </p:cNvPr>
          <p:cNvSpPr/>
          <p:nvPr/>
        </p:nvSpPr>
        <p:spPr>
          <a:xfrm>
            <a:off x="107504" y="1927860"/>
            <a:ext cx="9036496" cy="4093428"/>
          </a:xfrm>
          <a:prstGeom prst="rect">
            <a:avLst/>
          </a:prstGeom>
        </p:spPr>
        <p:txBody>
          <a:bodyPr wrap="square">
            <a:spAutoFit/>
          </a:bodyPr>
          <a:lstStyle/>
          <a:p>
            <a:pPr>
              <a:spcBef>
                <a:spcPts val="1200"/>
              </a:spcBef>
              <a:defRPr/>
            </a:pPr>
            <a:r>
              <a:rPr lang="es-ES" sz="2000" b="0" dirty="0">
                <a:solidFill>
                  <a:schemeClr val="accent6"/>
                </a:solidFill>
              </a:rPr>
              <a:t>La carga cognitiva puede alterar el desarrollo de tareas motoras.</a:t>
            </a:r>
          </a:p>
          <a:p>
            <a:pPr>
              <a:spcBef>
                <a:spcPts val="1200"/>
              </a:spcBef>
              <a:defRPr/>
            </a:pPr>
            <a:endParaRPr lang="es-ES" sz="2000" b="0" dirty="0">
              <a:solidFill>
                <a:schemeClr val="accent6"/>
              </a:solidFill>
            </a:endParaRPr>
          </a:p>
          <a:p>
            <a:pPr>
              <a:spcBef>
                <a:spcPts val="1200"/>
              </a:spcBef>
              <a:defRPr/>
            </a:pPr>
            <a:r>
              <a:rPr lang="es-ES" sz="2000" b="0" dirty="0">
                <a:solidFill>
                  <a:schemeClr val="accent6"/>
                </a:solidFill>
              </a:rPr>
              <a:t>Varios ejemplos de tareas al mismo tiempo:</a:t>
            </a:r>
          </a:p>
          <a:p>
            <a:pPr marL="342900" indent="-342900">
              <a:spcBef>
                <a:spcPts val="1200"/>
              </a:spcBef>
              <a:buFont typeface="Wingdings" panose="05000000000000000000" pitchFamily="2" charset="2"/>
              <a:buChar char="Ø"/>
              <a:defRPr/>
            </a:pPr>
            <a:r>
              <a:rPr lang="es-ES" sz="2000" b="0" dirty="0">
                <a:solidFill>
                  <a:schemeClr val="accent6"/>
                </a:solidFill>
              </a:rPr>
              <a:t>Tarea cognitiva múltiple.</a:t>
            </a:r>
          </a:p>
          <a:p>
            <a:pPr marL="342900" indent="-342900">
              <a:spcBef>
                <a:spcPts val="1200"/>
              </a:spcBef>
              <a:buFont typeface="Wingdings" panose="05000000000000000000" pitchFamily="2" charset="2"/>
              <a:buChar char="Ø"/>
              <a:defRPr/>
            </a:pPr>
            <a:r>
              <a:rPr lang="es-ES" sz="2000" b="0" dirty="0">
                <a:solidFill>
                  <a:schemeClr val="accent6"/>
                </a:solidFill>
              </a:rPr>
              <a:t>Mientras la gente camina y piensa en un destino.</a:t>
            </a:r>
          </a:p>
          <a:p>
            <a:pPr marL="342900" indent="-342900">
              <a:spcBef>
                <a:spcPts val="1200"/>
              </a:spcBef>
              <a:buFont typeface="Wingdings" panose="05000000000000000000" pitchFamily="2" charset="2"/>
              <a:buChar char="Ø"/>
              <a:defRPr/>
            </a:pPr>
            <a:r>
              <a:rPr lang="es-ES" sz="2000" b="0" dirty="0">
                <a:solidFill>
                  <a:schemeClr val="accent6"/>
                </a:solidFill>
              </a:rPr>
              <a:t>Mientras la gente camina y mantiene una conversación.</a:t>
            </a:r>
          </a:p>
          <a:p>
            <a:pPr marL="342900" indent="-342900">
              <a:spcBef>
                <a:spcPts val="1200"/>
              </a:spcBef>
              <a:buFont typeface="Wingdings" panose="05000000000000000000" pitchFamily="2" charset="2"/>
              <a:buChar char="Ø"/>
              <a:defRPr/>
            </a:pPr>
            <a:r>
              <a:rPr lang="es-ES" sz="2000" b="0" dirty="0">
                <a:solidFill>
                  <a:schemeClr val="accent6"/>
                </a:solidFill>
              </a:rPr>
              <a:t>Mientras la gente camina y busca algo.</a:t>
            </a:r>
          </a:p>
          <a:p>
            <a:pPr marL="342900" indent="-342900">
              <a:spcBef>
                <a:spcPts val="1200"/>
              </a:spcBef>
              <a:buFont typeface="Wingdings" panose="05000000000000000000" pitchFamily="2" charset="2"/>
              <a:buChar char="Ø"/>
              <a:defRPr/>
            </a:pPr>
            <a:r>
              <a:rPr lang="es-ES" sz="2000" b="0" dirty="0">
                <a:solidFill>
                  <a:schemeClr val="accent6"/>
                </a:solidFill>
              </a:rPr>
              <a:t>Mantenga una conversación mientras planifica qué decir.</a:t>
            </a:r>
          </a:p>
          <a:p>
            <a:pPr marL="342900" indent="-342900">
              <a:spcBef>
                <a:spcPts val="1200"/>
              </a:spcBef>
              <a:buFont typeface="Wingdings" panose="05000000000000000000" pitchFamily="2" charset="2"/>
              <a:buChar char="Ø"/>
              <a:defRPr/>
            </a:pPr>
            <a:r>
              <a:rPr lang="es-ES" sz="2000" b="0" dirty="0">
                <a:solidFill>
                  <a:schemeClr val="accent6"/>
                </a:solidFill>
              </a:rPr>
              <a:t>Ordenar los pasos en una receta mientras se entregan objetos y se cocina</a:t>
            </a:r>
            <a:r>
              <a:rPr lang="en-US" sz="2000" b="0" dirty="0">
                <a:solidFill>
                  <a:schemeClr val="accent6"/>
                </a:solidFill>
              </a:rPr>
              <a:t>.</a:t>
            </a:r>
          </a:p>
        </p:txBody>
      </p:sp>
    </p:spTree>
    <p:extLst>
      <p:ext uri="{BB962C8B-B14F-4D97-AF65-F5344CB8AC3E}">
        <p14:creationId xmlns:p14="http://schemas.microsoft.com/office/powerpoint/2010/main" val="3299484719"/>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Prostokąt 3">
            <a:extLst>
              <a:ext uri="{FF2B5EF4-FFF2-40B4-BE49-F238E27FC236}">
                <a16:creationId xmlns:a16="http://schemas.microsoft.com/office/drawing/2014/main" id="{D2D07C47-635A-4999-A51E-66299741560A}"/>
              </a:ext>
            </a:extLst>
          </p:cNvPr>
          <p:cNvSpPr/>
          <p:nvPr/>
        </p:nvSpPr>
        <p:spPr>
          <a:xfrm>
            <a:off x="539750" y="1837273"/>
            <a:ext cx="8244718" cy="1015663"/>
          </a:xfrm>
          <a:prstGeom prst="rect">
            <a:avLst/>
          </a:prstGeom>
        </p:spPr>
        <p:txBody>
          <a:bodyPr wrap="square">
            <a:spAutoFit/>
          </a:bodyPr>
          <a:lstStyle/>
          <a:p>
            <a:pPr lvl="0"/>
            <a:r>
              <a:rPr lang="es-ES" sz="2000" b="0" dirty="0">
                <a:solidFill>
                  <a:schemeClr val="accent2"/>
                </a:solidFill>
              </a:rPr>
              <a:t>En personas sanas, la carga cognitiva se puede medir porque el desempeño de la tarea principal no es el mismo que cuando no se incluye una carga cognitiva.</a:t>
            </a:r>
          </a:p>
        </p:txBody>
      </p:sp>
      <p:graphicFrame>
        <p:nvGraphicFramePr>
          <p:cNvPr id="17" name="Diagrama 16">
            <a:extLst>
              <a:ext uri="{FF2B5EF4-FFF2-40B4-BE49-F238E27FC236}">
                <a16:creationId xmlns:a16="http://schemas.microsoft.com/office/drawing/2014/main" id="{C459BD6F-12D4-4854-80C0-ED3572916ED9}"/>
              </a:ext>
            </a:extLst>
          </p:cNvPr>
          <p:cNvGraphicFramePr/>
          <p:nvPr>
            <p:extLst>
              <p:ext uri="{D42A27DB-BD31-4B8C-83A1-F6EECF244321}">
                <p14:modId xmlns:p14="http://schemas.microsoft.com/office/powerpoint/2010/main" val="1698830361"/>
              </p:ext>
            </p:extLst>
          </p:nvPr>
        </p:nvGraphicFramePr>
        <p:xfrm>
          <a:off x="539750" y="3371441"/>
          <a:ext cx="3978442" cy="1641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a 26">
            <a:extLst>
              <a:ext uri="{FF2B5EF4-FFF2-40B4-BE49-F238E27FC236}">
                <a16:creationId xmlns:a16="http://schemas.microsoft.com/office/drawing/2014/main" id="{847EA6B6-A156-4098-8EC5-BF5F981523BA}"/>
              </a:ext>
            </a:extLst>
          </p:cNvPr>
          <p:cNvGraphicFramePr/>
          <p:nvPr>
            <p:extLst>
              <p:ext uri="{D42A27DB-BD31-4B8C-83A1-F6EECF244321}">
                <p14:modId xmlns:p14="http://schemas.microsoft.com/office/powerpoint/2010/main" val="43139968"/>
              </p:ext>
            </p:extLst>
          </p:nvPr>
        </p:nvGraphicFramePr>
        <p:xfrm>
          <a:off x="4662109" y="3371441"/>
          <a:ext cx="3978442" cy="1641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Prostokąt 1">
            <a:extLst>
              <a:ext uri="{FF2B5EF4-FFF2-40B4-BE49-F238E27FC236}">
                <a16:creationId xmlns:a16="http://schemas.microsoft.com/office/drawing/2014/main" id="{80D72CCC-C8C4-4A2E-9097-D3C1AE8A6725}"/>
              </a:ext>
            </a:extLst>
          </p:cNvPr>
          <p:cNvSpPr/>
          <p:nvPr/>
        </p:nvSpPr>
        <p:spPr>
          <a:xfrm>
            <a:off x="-117521" y="1052736"/>
            <a:ext cx="9144000" cy="769441"/>
          </a:xfrm>
          <a:prstGeom prst="rect">
            <a:avLst/>
          </a:prstGeom>
        </p:spPr>
        <p:txBody>
          <a:bodyPr wrap="square">
            <a:spAutoFit/>
          </a:bodyPr>
          <a:lstStyle/>
          <a:p>
            <a:pPr algn="ctr">
              <a:defRPr/>
            </a:pPr>
            <a:r>
              <a:rPr lang="en-US" sz="2200" dirty="0">
                <a:solidFill>
                  <a:schemeClr val="accent2">
                    <a:lumMod val="75000"/>
                  </a:schemeClr>
                </a:solidFill>
              </a:rPr>
              <a:t>3. INTERFERENCIA POR CARGA COGNITIVE DURANTE FUNCIONES MOTORAS</a:t>
            </a:r>
          </a:p>
        </p:txBody>
      </p:sp>
    </p:spTree>
    <p:extLst>
      <p:ext uri="{BB962C8B-B14F-4D97-AF65-F5344CB8AC3E}">
        <p14:creationId xmlns:p14="http://schemas.microsoft.com/office/powerpoint/2010/main" val="4285167981"/>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115616" y="2708920"/>
            <a:ext cx="6912768" cy="2800767"/>
          </a:xfrm>
          <a:prstGeom prst="rect">
            <a:avLst/>
          </a:prstGeom>
          <a:noFill/>
        </p:spPr>
        <p:txBody>
          <a:bodyPr wrap="square">
            <a:spAutoFit/>
          </a:bodyPr>
          <a:lstStyle/>
          <a:p>
            <a:pPr algn="ctr">
              <a:defRPr/>
            </a:pPr>
            <a:r>
              <a:rPr lang="en-US" sz="4400" b="0" dirty="0">
                <a:solidFill>
                  <a:schemeClr val="accent2">
                    <a:lumMod val="75000"/>
                  </a:schemeClr>
                </a:solidFill>
              </a:rPr>
              <a:t>4. </a:t>
            </a:r>
            <a:r>
              <a:rPr lang="en-US" sz="4400" b="0" dirty="0" err="1">
                <a:solidFill>
                  <a:schemeClr val="accent2">
                    <a:lumMod val="75000"/>
                  </a:schemeClr>
                </a:solidFill>
              </a:rPr>
              <a:t>Actividades</a:t>
            </a:r>
            <a:r>
              <a:rPr lang="en-US" sz="4400" b="0" dirty="0">
                <a:solidFill>
                  <a:schemeClr val="accent2">
                    <a:lumMod val="75000"/>
                  </a:schemeClr>
                </a:solidFill>
              </a:rPr>
              <a:t> </a:t>
            </a:r>
            <a:r>
              <a:rPr lang="en-US" sz="4400" b="0" dirty="0" err="1">
                <a:solidFill>
                  <a:schemeClr val="accent2">
                    <a:lumMod val="75000"/>
                  </a:schemeClr>
                </a:solidFill>
              </a:rPr>
              <a:t>motoras</a:t>
            </a:r>
            <a:r>
              <a:rPr lang="en-US" sz="4400" b="0" dirty="0">
                <a:solidFill>
                  <a:schemeClr val="accent2">
                    <a:lumMod val="75000"/>
                  </a:schemeClr>
                </a:solidFill>
              </a:rPr>
              <a:t> </a:t>
            </a:r>
            <a:r>
              <a:rPr lang="en-US" sz="4400" b="0" dirty="0" err="1">
                <a:solidFill>
                  <a:schemeClr val="accent2">
                    <a:lumMod val="75000"/>
                  </a:schemeClr>
                </a:solidFill>
              </a:rPr>
              <a:t>en</a:t>
            </a:r>
            <a:r>
              <a:rPr lang="en-US" sz="4400" b="0" dirty="0">
                <a:solidFill>
                  <a:schemeClr val="accent2">
                    <a:lumMod val="75000"/>
                  </a:schemeClr>
                </a:solidFill>
              </a:rPr>
              <a:t> personas con </a:t>
            </a:r>
            <a:r>
              <a:rPr lang="en-US" sz="4400" b="0" dirty="0" err="1">
                <a:solidFill>
                  <a:schemeClr val="accent2">
                    <a:lumMod val="75000"/>
                  </a:schemeClr>
                </a:solidFill>
              </a:rPr>
              <a:t>deterioro</a:t>
            </a:r>
            <a:r>
              <a:rPr lang="en-US" sz="4400" b="0" dirty="0">
                <a:solidFill>
                  <a:schemeClr val="accent2">
                    <a:lumMod val="75000"/>
                  </a:schemeClr>
                </a:solidFill>
              </a:rPr>
              <a:t> cognitive y </a:t>
            </a:r>
            <a:r>
              <a:rPr lang="en-US" sz="4400" b="0" dirty="0" err="1">
                <a:solidFill>
                  <a:schemeClr val="accent2">
                    <a:lumMod val="75000"/>
                  </a:schemeClr>
                </a:solidFill>
              </a:rPr>
              <a:t>alteraciones</a:t>
            </a:r>
            <a:r>
              <a:rPr lang="en-US" sz="4400" b="0" dirty="0">
                <a:solidFill>
                  <a:schemeClr val="accent2">
                    <a:lumMod val="75000"/>
                  </a:schemeClr>
                </a:solidFill>
              </a:rPr>
              <a:t> </a:t>
            </a:r>
            <a:r>
              <a:rPr lang="en-US" sz="4400" b="0" dirty="0" err="1">
                <a:solidFill>
                  <a:schemeClr val="accent2">
                    <a:lumMod val="75000"/>
                  </a:schemeClr>
                </a:solidFill>
              </a:rPr>
              <a:t>mentales</a:t>
            </a:r>
            <a:endParaRPr lang="en-US" sz="4400" b="0" dirty="0">
              <a:solidFill>
                <a:schemeClr val="accent2">
                  <a:lumMod val="75000"/>
                </a:schemeClr>
              </a:solidFill>
            </a:endParaRPr>
          </a:p>
        </p:txBody>
      </p:sp>
      <p:sp>
        <p:nvSpPr>
          <p:cNvPr id="11" name="10 Rectángulo redondeado"/>
          <p:cNvSpPr/>
          <p:nvPr/>
        </p:nvSpPr>
        <p:spPr bwMode="auto">
          <a:xfrm>
            <a:off x="863588" y="2708920"/>
            <a:ext cx="7416824" cy="27363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1">
            <a:extLst>
              <a:ext uri="{FF2B5EF4-FFF2-40B4-BE49-F238E27FC236}">
                <a16:creationId xmlns:a16="http://schemas.microsoft.com/office/drawing/2014/main" id="{5AFF8CBE-9FD7-4037-A7AD-D4B362D8A2D4}"/>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s-ES" sz="2400" dirty="0">
                <a:solidFill>
                  <a:schemeClr val="accent2">
                    <a:lumMod val="75000"/>
                  </a:schemeClr>
                </a:solidFill>
                <a:sym typeface="Arial" charset="0"/>
              </a:rPr>
              <a:t>Importancia de las habilidades cognitivas en el desempeño de la tarea motora.</a:t>
            </a:r>
            <a:endParaRPr lang="en-US" sz="2400" dirty="0">
              <a:solidFill>
                <a:schemeClr val="accent2">
                  <a:lumMod val="75000"/>
                </a:schemeClr>
              </a:solidFill>
              <a:sym typeface="Arial" charset="0"/>
            </a:endParaRPr>
          </a:p>
        </p:txBody>
      </p:sp>
    </p:spTree>
    <p:extLst>
      <p:ext uri="{BB962C8B-B14F-4D97-AF65-F5344CB8AC3E}">
        <p14:creationId xmlns:p14="http://schemas.microsoft.com/office/powerpoint/2010/main" val="3409624471"/>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9A631E06-C0D5-4DA2-AE6A-F79A650AB82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 COGNICIÓN</a:t>
            </a:r>
            <a:endParaRPr lang="en-US" sz="2200" b="0" dirty="0">
              <a:solidFill>
                <a:schemeClr val="accent2">
                  <a:lumMod val="75000"/>
                </a:schemeClr>
              </a:solidFill>
            </a:endParaRPr>
          </a:p>
        </p:txBody>
      </p:sp>
      <p:sp>
        <p:nvSpPr>
          <p:cNvPr id="13" name="Prostokąt 3">
            <a:extLst>
              <a:ext uri="{FF2B5EF4-FFF2-40B4-BE49-F238E27FC236}">
                <a16:creationId xmlns:a16="http://schemas.microsoft.com/office/drawing/2014/main" id="{4C036AEE-C0AA-4B72-B70F-E9E83AF29F10}"/>
              </a:ext>
            </a:extLst>
          </p:cNvPr>
          <p:cNvSpPr/>
          <p:nvPr/>
        </p:nvSpPr>
        <p:spPr>
          <a:xfrm>
            <a:off x="539750" y="1628800"/>
            <a:ext cx="7992690" cy="3170099"/>
          </a:xfrm>
          <a:prstGeom prst="rect">
            <a:avLst/>
          </a:prstGeom>
        </p:spPr>
        <p:txBody>
          <a:bodyPr wrap="square">
            <a:spAutoFit/>
          </a:bodyPr>
          <a:lstStyle/>
          <a:p>
            <a:pPr marL="342900" indent="-342900" algn="just">
              <a:spcBef>
                <a:spcPts val="1200"/>
              </a:spcBef>
              <a:buFont typeface="Wingdings" panose="05000000000000000000" pitchFamily="2" charset="2"/>
              <a:buChar char="Ø"/>
              <a:defRPr/>
            </a:pPr>
            <a:r>
              <a:rPr lang="es-ES" sz="2000" b="0" dirty="0">
                <a:solidFill>
                  <a:schemeClr val="accent2">
                    <a:lumMod val="75000"/>
                  </a:schemeClr>
                </a:solidFill>
              </a:rPr>
              <a:t>La acción o proceso mental de adquirir conocimiento y comprensión a través de la experiencia y los sentidos.</a:t>
            </a:r>
          </a:p>
          <a:p>
            <a:pPr marL="342900" indent="-342900" algn="just">
              <a:spcBef>
                <a:spcPts val="1200"/>
              </a:spcBef>
              <a:buFont typeface="Wingdings" panose="05000000000000000000" pitchFamily="2" charset="2"/>
              <a:buChar char="Ø"/>
              <a:defRPr/>
            </a:pPr>
            <a:r>
              <a:rPr lang="es-ES" sz="2000" b="0" dirty="0">
                <a:solidFill>
                  <a:schemeClr val="accent2">
                    <a:lumMod val="75000"/>
                  </a:schemeClr>
                </a:solidFill>
              </a:rPr>
              <a:t>La capacidad de percibir y reaccionar, almacenar y recuperar información, procesar y comprender dicha información, tomar decisiones y producir respuestas apropiadas que guíen el comportamiento para interactuar de manera segura con el medio ambiente.</a:t>
            </a:r>
          </a:p>
          <a:p>
            <a:pPr marL="342900" indent="-342900" algn="just">
              <a:spcBef>
                <a:spcPts val="1200"/>
              </a:spcBef>
              <a:buFont typeface="Wingdings" panose="05000000000000000000" pitchFamily="2" charset="2"/>
              <a:buChar char="Ø"/>
              <a:defRPr/>
            </a:pPr>
            <a:r>
              <a:rPr lang="es-ES" sz="2000" b="0" dirty="0">
                <a:solidFill>
                  <a:schemeClr val="accent2">
                    <a:lumMod val="75000"/>
                  </a:schemeClr>
                </a:solidFill>
              </a:rPr>
              <a:t>Es necesario extraer los elementos esenciales para el funcionamiento diario y la supervivencia.</a:t>
            </a:r>
          </a:p>
        </p:txBody>
      </p:sp>
    </p:spTree>
    <p:extLst>
      <p:ext uri="{BB962C8B-B14F-4D97-AF65-F5344CB8AC3E}">
        <p14:creationId xmlns:p14="http://schemas.microsoft.com/office/powerpoint/2010/main" val="4180514963"/>
      </p:ext>
    </p:extLst>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28155" y="1052736"/>
            <a:ext cx="8887690" cy="769441"/>
          </a:xfrm>
          <a:prstGeom prst="rect">
            <a:avLst/>
          </a:prstGeom>
        </p:spPr>
        <p:txBody>
          <a:bodyPr wrap="square">
            <a:spAutoFit/>
          </a:bodyPr>
          <a:lstStyle/>
          <a:p>
            <a:pPr algn="ctr">
              <a:defRPr/>
            </a:pPr>
            <a:r>
              <a:rPr lang="en-US" sz="2200" dirty="0">
                <a:solidFill>
                  <a:schemeClr val="accent2">
                    <a:lumMod val="75000"/>
                  </a:schemeClr>
                </a:solidFill>
              </a:rPr>
              <a:t>4. ACTIVIDADES MOTORAS EN PERSONAS CON DETERIORO COGNITIVO Y ALTERACIONES MENTALES</a:t>
            </a:r>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2001088501"/>
              </p:ext>
            </p:extLst>
          </p:nvPr>
        </p:nvGraphicFramePr>
        <p:xfrm>
          <a:off x="323528" y="2420888"/>
          <a:ext cx="482453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n 15">
            <a:extLst>
              <a:ext uri="{FF2B5EF4-FFF2-40B4-BE49-F238E27FC236}">
                <a16:creationId xmlns:a16="http://schemas.microsoft.com/office/drawing/2014/main" id="{7A6E2CF7-CB61-4523-ACDB-2ACDE5EDF150}"/>
              </a:ext>
            </a:extLst>
          </p:cNvPr>
          <p:cNvPicPr/>
          <p:nvPr/>
        </p:nvPicPr>
        <p:blipFill>
          <a:blip r:embed="rId8" cstate="print"/>
          <a:srcRect/>
          <a:stretch>
            <a:fillRect/>
          </a:stretch>
        </p:blipFill>
        <p:spPr bwMode="auto">
          <a:xfrm>
            <a:off x="5643279" y="2204864"/>
            <a:ext cx="3126890" cy="2774692"/>
          </a:xfrm>
          <a:prstGeom prst="rect">
            <a:avLst/>
          </a:prstGeom>
          <a:noFill/>
          <a:ln w="9525">
            <a:solidFill>
              <a:schemeClr val="tx1"/>
            </a:solidFill>
            <a:miter lim="800000"/>
            <a:headEnd/>
            <a:tailEnd/>
          </a:ln>
        </p:spPr>
      </p:pic>
      <p:sp>
        <p:nvSpPr>
          <p:cNvPr id="18" name="Rectángulo 17">
            <a:extLst>
              <a:ext uri="{FF2B5EF4-FFF2-40B4-BE49-F238E27FC236}">
                <a16:creationId xmlns:a16="http://schemas.microsoft.com/office/drawing/2014/main" id="{90049BE1-34C7-4345-94E1-841332F24E0B}"/>
              </a:ext>
            </a:extLst>
          </p:cNvPr>
          <p:cNvSpPr/>
          <p:nvPr/>
        </p:nvSpPr>
        <p:spPr>
          <a:xfrm>
            <a:off x="5418414" y="5118658"/>
            <a:ext cx="3725586" cy="954107"/>
          </a:xfrm>
          <a:prstGeom prst="rect">
            <a:avLst/>
          </a:prstGeom>
        </p:spPr>
        <p:txBody>
          <a:bodyPr wrap="square">
            <a:spAutoFit/>
          </a:bodyPr>
          <a:lstStyle/>
          <a:p>
            <a:r>
              <a:rPr lang="es-ES" sz="1400" b="0" dirty="0">
                <a:solidFill>
                  <a:schemeClr val="accent2"/>
                </a:solidFill>
              </a:rPr>
              <a:t>Imagen 18: Tarea de tiempo de reacción en serie para evaluación implícita de aprendizaje motor. La tarea del estudio de </a:t>
            </a:r>
            <a:r>
              <a:rPr lang="es-ES" sz="1400" b="0" dirty="0" err="1">
                <a:solidFill>
                  <a:schemeClr val="accent2"/>
                </a:solidFill>
              </a:rPr>
              <a:t>Chrobak</a:t>
            </a:r>
            <a:r>
              <a:rPr lang="es-ES" sz="1400" b="0" dirty="0">
                <a:solidFill>
                  <a:schemeClr val="accent2"/>
                </a:solidFill>
              </a:rPr>
              <a:t> et al.</a:t>
            </a:r>
          </a:p>
        </p:txBody>
      </p:sp>
    </p:spTree>
    <p:extLst>
      <p:ext uri="{BB962C8B-B14F-4D97-AF65-F5344CB8AC3E}">
        <p14:creationId xmlns:p14="http://schemas.microsoft.com/office/powerpoint/2010/main" val="2120875401"/>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1231519686"/>
              </p:ext>
            </p:extLst>
          </p:nvPr>
        </p:nvGraphicFramePr>
        <p:xfrm>
          <a:off x="323528" y="2420888"/>
          <a:ext cx="42484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a:extLst>
              <a:ext uri="{FF2B5EF4-FFF2-40B4-BE49-F238E27FC236}">
                <a16:creationId xmlns:a16="http://schemas.microsoft.com/office/drawing/2014/main" id="{6C3A3380-08F3-4FD0-86C4-A73246F2C8FC}"/>
              </a:ext>
            </a:extLst>
          </p:cNvPr>
          <p:cNvGraphicFramePr/>
          <p:nvPr>
            <p:extLst>
              <p:ext uri="{D42A27DB-BD31-4B8C-83A1-F6EECF244321}">
                <p14:modId xmlns:p14="http://schemas.microsoft.com/office/powerpoint/2010/main" val="93448696"/>
              </p:ext>
            </p:extLst>
          </p:nvPr>
        </p:nvGraphicFramePr>
        <p:xfrm>
          <a:off x="4644008" y="2420888"/>
          <a:ext cx="4248472" cy="338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Prostokąt 1">
            <a:extLst>
              <a:ext uri="{FF2B5EF4-FFF2-40B4-BE49-F238E27FC236}">
                <a16:creationId xmlns:a16="http://schemas.microsoft.com/office/drawing/2014/main" id="{91FA0ACD-FAD8-4968-9FC1-76FF260BA40E}"/>
              </a:ext>
            </a:extLst>
          </p:cNvPr>
          <p:cNvSpPr/>
          <p:nvPr/>
        </p:nvSpPr>
        <p:spPr>
          <a:xfrm>
            <a:off x="128155" y="1052736"/>
            <a:ext cx="8887690" cy="769441"/>
          </a:xfrm>
          <a:prstGeom prst="rect">
            <a:avLst/>
          </a:prstGeom>
        </p:spPr>
        <p:txBody>
          <a:bodyPr wrap="square">
            <a:spAutoFit/>
          </a:bodyPr>
          <a:lstStyle/>
          <a:p>
            <a:pPr algn="ctr">
              <a:defRPr/>
            </a:pPr>
            <a:r>
              <a:rPr lang="en-US" sz="2200" dirty="0">
                <a:solidFill>
                  <a:schemeClr val="accent2">
                    <a:lumMod val="75000"/>
                  </a:schemeClr>
                </a:solidFill>
              </a:rPr>
              <a:t>4. ACTIVIDADES MOTORAS EN PERSONAS CON DETERIORO COGNITIVO Y ALTERACIONES MENTALES</a:t>
            </a:r>
          </a:p>
        </p:txBody>
      </p:sp>
    </p:spTree>
    <p:extLst>
      <p:ext uri="{BB962C8B-B14F-4D97-AF65-F5344CB8AC3E}">
        <p14:creationId xmlns:p14="http://schemas.microsoft.com/office/powerpoint/2010/main" val="3506911034"/>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0" name="Imagen 9">
            <a:extLst>
              <a:ext uri="{FF2B5EF4-FFF2-40B4-BE49-F238E27FC236}">
                <a16:creationId xmlns:a16="http://schemas.microsoft.com/office/drawing/2014/main" id="{4D71DC3F-3A16-4D74-98CA-5EB688CB4021}"/>
              </a:ext>
            </a:extLst>
          </p:cNvPr>
          <p:cNvPicPr/>
          <p:nvPr/>
        </p:nvPicPr>
        <p:blipFill>
          <a:blip r:embed="rId3" cstate="print"/>
          <a:srcRect l="32769"/>
          <a:stretch>
            <a:fillRect/>
          </a:stretch>
        </p:blipFill>
        <p:spPr bwMode="auto">
          <a:xfrm>
            <a:off x="467544" y="2254224"/>
            <a:ext cx="8280920" cy="3046984"/>
          </a:xfrm>
          <a:prstGeom prst="rect">
            <a:avLst/>
          </a:prstGeom>
          <a:noFill/>
          <a:ln w="9525">
            <a:solidFill>
              <a:schemeClr val="tx1"/>
            </a:solidFill>
            <a:miter lim="800000"/>
            <a:headEnd/>
            <a:tailEnd/>
          </a:ln>
        </p:spPr>
      </p:pic>
      <p:sp>
        <p:nvSpPr>
          <p:cNvPr id="12" name="Rectángulo 11">
            <a:extLst>
              <a:ext uri="{FF2B5EF4-FFF2-40B4-BE49-F238E27FC236}">
                <a16:creationId xmlns:a16="http://schemas.microsoft.com/office/drawing/2014/main" id="{C3132865-8288-4FCA-B038-C6B58C644FEC}"/>
              </a:ext>
            </a:extLst>
          </p:cNvPr>
          <p:cNvSpPr/>
          <p:nvPr/>
        </p:nvSpPr>
        <p:spPr>
          <a:xfrm>
            <a:off x="635666" y="5354632"/>
            <a:ext cx="7872669" cy="738664"/>
          </a:xfrm>
          <a:prstGeom prst="rect">
            <a:avLst/>
          </a:prstGeom>
        </p:spPr>
        <p:txBody>
          <a:bodyPr wrap="none">
            <a:spAutoFit/>
          </a:bodyPr>
          <a:lstStyle/>
          <a:p>
            <a:pPr algn="ctr">
              <a:spcBef>
                <a:spcPts val="0"/>
              </a:spcBef>
              <a:spcAft>
                <a:spcPts val="0"/>
              </a:spcAft>
            </a:pPr>
            <a:r>
              <a:rPr lang="es-ES" sz="1400" b="0" dirty="0">
                <a:solidFill>
                  <a:schemeClr val="accent2"/>
                </a:solidFill>
              </a:rPr>
              <a:t>Figura 19: Conexiones entre componentes corticales y subcorticales del circuito motor.</a:t>
            </a:r>
          </a:p>
          <a:p>
            <a:pPr algn="ctr">
              <a:spcBef>
                <a:spcPts val="0"/>
              </a:spcBef>
              <a:spcAft>
                <a:spcPts val="0"/>
              </a:spcAft>
            </a:pPr>
            <a:r>
              <a:rPr lang="es-ES" sz="1400" b="0" dirty="0">
                <a:solidFill>
                  <a:schemeClr val="accent2"/>
                </a:solidFill>
              </a:rPr>
              <a:t>(Izquierda) Circuito de sujetos sanos, (Derecha) Circuito alterado de personas con esquizofrenia.</a:t>
            </a:r>
          </a:p>
          <a:p>
            <a:pPr algn="ctr">
              <a:spcBef>
                <a:spcPts val="0"/>
              </a:spcBef>
              <a:spcAft>
                <a:spcPts val="0"/>
              </a:spcAft>
            </a:pPr>
            <a:r>
              <a:rPr lang="es-ES" sz="1400" b="0" dirty="0">
                <a:solidFill>
                  <a:schemeClr val="accent2"/>
                </a:solidFill>
              </a:rPr>
              <a:t>Imagen de Walther S. 2015.</a:t>
            </a:r>
            <a:endParaRPr lang="es-ES" sz="1400" b="0" dirty="0">
              <a:solidFill>
                <a:schemeClr val="accent2"/>
              </a:solidFill>
              <a:ea typeface="Calibri" panose="020F0502020204030204" pitchFamily="34" charset="0"/>
            </a:endParaRPr>
          </a:p>
        </p:txBody>
      </p:sp>
      <p:sp>
        <p:nvSpPr>
          <p:cNvPr id="11" name="Prostokąt 1">
            <a:extLst>
              <a:ext uri="{FF2B5EF4-FFF2-40B4-BE49-F238E27FC236}">
                <a16:creationId xmlns:a16="http://schemas.microsoft.com/office/drawing/2014/main" id="{5C2F540E-00DF-498F-9731-72D9F02B2884}"/>
              </a:ext>
            </a:extLst>
          </p:cNvPr>
          <p:cNvSpPr/>
          <p:nvPr/>
        </p:nvSpPr>
        <p:spPr>
          <a:xfrm>
            <a:off x="128155" y="1052736"/>
            <a:ext cx="8887690" cy="769441"/>
          </a:xfrm>
          <a:prstGeom prst="rect">
            <a:avLst/>
          </a:prstGeom>
        </p:spPr>
        <p:txBody>
          <a:bodyPr wrap="square">
            <a:spAutoFit/>
          </a:bodyPr>
          <a:lstStyle/>
          <a:p>
            <a:pPr algn="ctr">
              <a:defRPr/>
            </a:pPr>
            <a:r>
              <a:rPr lang="en-US" sz="2200" dirty="0">
                <a:solidFill>
                  <a:schemeClr val="accent2">
                    <a:lumMod val="75000"/>
                  </a:schemeClr>
                </a:solidFill>
              </a:rPr>
              <a:t>4. ACTIVIDADES MOTORAS EN PERSONAS CON DETERIORO COGNITIVO Y ALTERACIONES MENTALES</a:t>
            </a:r>
          </a:p>
        </p:txBody>
      </p:sp>
    </p:spTree>
    <p:extLst>
      <p:ext uri="{BB962C8B-B14F-4D97-AF65-F5344CB8AC3E}">
        <p14:creationId xmlns:p14="http://schemas.microsoft.com/office/powerpoint/2010/main" val="181306330"/>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3" name="Diagrama 2">
            <a:extLst>
              <a:ext uri="{FF2B5EF4-FFF2-40B4-BE49-F238E27FC236}">
                <a16:creationId xmlns:a16="http://schemas.microsoft.com/office/drawing/2014/main" id="{C898CB91-BD92-4827-B5C4-20C85B0E0FE0}"/>
              </a:ext>
            </a:extLst>
          </p:cNvPr>
          <p:cNvGraphicFramePr/>
          <p:nvPr>
            <p:extLst>
              <p:ext uri="{D42A27DB-BD31-4B8C-83A1-F6EECF244321}">
                <p14:modId xmlns:p14="http://schemas.microsoft.com/office/powerpoint/2010/main" val="1004099609"/>
              </p:ext>
            </p:extLst>
          </p:nvPr>
        </p:nvGraphicFramePr>
        <p:xfrm>
          <a:off x="2447764" y="2420888"/>
          <a:ext cx="42484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rostokąt 1">
            <a:extLst>
              <a:ext uri="{FF2B5EF4-FFF2-40B4-BE49-F238E27FC236}">
                <a16:creationId xmlns:a16="http://schemas.microsoft.com/office/drawing/2014/main" id="{F36969FF-D849-449D-913E-40FF8965C09E}"/>
              </a:ext>
            </a:extLst>
          </p:cNvPr>
          <p:cNvSpPr/>
          <p:nvPr/>
        </p:nvSpPr>
        <p:spPr>
          <a:xfrm>
            <a:off x="128155" y="1052736"/>
            <a:ext cx="8887690" cy="769441"/>
          </a:xfrm>
          <a:prstGeom prst="rect">
            <a:avLst/>
          </a:prstGeom>
        </p:spPr>
        <p:txBody>
          <a:bodyPr wrap="square">
            <a:spAutoFit/>
          </a:bodyPr>
          <a:lstStyle/>
          <a:p>
            <a:pPr algn="ctr">
              <a:defRPr/>
            </a:pPr>
            <a:r>
              <a:rPr lang="en-US" sz="2200" dirty="0">
                <a:solidFill>
                  <a:schemeClr val="accent2">
                    <a:lumMod val="75000"/>
                  </a:schemeClr>
                </a:solidFill>
              </a:rPr>
              <a:t>4. ACTIVIDADES MOTORAS EN PERSONAS CON DETERIORO COGNITIVO Y ALTERACIONES MENTALES</a:t>
            </a:r>
          </a:p>
        </p:txBody>
      </p:sp>
    </p:spTree>
    <p:extLst>
      <p:ext uri="{BB962C8B-B14F-4D97-AF65-F5344CB8AC3E}">
        <p14:creationId xmlns:p14="http://schemas.microsoft.com/office/powerpoint/2010/main" val="107169944"/>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539552" y="3284984"/>
            <a:ext cx="8064896" cy="1446550"/>
          </a:xfrm>
          <a:prstGeom prst="rect">
            <a:avLst/>
          </a:prstGeom>
          <a:noFill/>
        </p:spPr>
        <p:txBody>
          <a:bodyPr wrap="square">
            <a:spAutoFit/>
          </a:bodyPr>
          <a:lstStyle/>
          <a:p>
            <a:pPr algn="ctr">
              <a:defRPr/>
            </a:pPr>
            <a:r>
              <a:rPr lang="en-US" sz="4400" b="0" dirty="0">
                <a:solidFill>
                  <a:schemeClr val="accent2">
                    <a:lumMod val="75000"/>
                  </a:schemeClr>
                </a:solidFill>
              </a:rPr>
              <a:t>5. </a:t>
            </a:r>
            <a:r>
              <a:rPr lang="en-US" sz="4400" b="0" dirty="0" err="1">
                <a:solidFill>
                  <a:schemeClr val="accent2">
                    <a:lumMod val="75000"/>
                  </a:schemeClr>
                </a:solidFill>
              </a:rPr>
              <a:t>Análisis</a:t>
            </a:r>
            <a:r>
              <a:rPr lang="en-US" sz="4400" b="0" dirty="0">
                <a:solidFill>
                  <a:schemeClr val="accent2">
                    <a:lumMod val="75000"/>
                  </a:schemeClr>
                </a:solidFill>
              </a:rPr>
              <a:t> </a:t>
            </a:r>
            <a:r>
              <a:rPr lang="en-US" sz="4400" b="0" dirty="0" err="1">
                <a:solidFill>
                  <a:schemeClr val="accent2">
                    <a:lumMod val="75000"/>
                  </a:schemeClr>
                </a:solidFill>
              </a:rPr>
              <a:t>mediante</a:t>
            </a:r>
            <a:r>
              <a:rPr lang="en-US" sz="4400" b="0" dirty="0">
                <a:solidFill>
                  <a:schemeClr val="accent2">
                    <a:lumMod val="75000"/>
                  </a:schemeClr>
                </a:solidFill>
              </a:rPr>
              <a:t> </a:t>
            </a:r>
            <a:r>
              <a:rPr lang="en-US" sz="4400" b="0" dirty="0" err="1">
                <a:solidFill>
                  <a:schemeClr val="accent2">
                    <a:lumMod val="75000"/>
                  </a:schemeClr>
                </a:solidFill>
              </a:rPr>
              <a:t>tareas</a:t>
            </a:r>
            <a:r>
              <a:rPr lang="en-US" sz="4400" b="0" dirty="0">
                <a:solidFill>
                  <a:schemeClr val="accent2">
                    <a:lumMod val="75000"/>
                  </a:schemeClr>
                </a:solidFill>
              </a:rPr>
              <a:t> </a:t>
            </a:r>
            <a:r>
              <a:rPr lang="en-US" sz="4400" b="0" dirty="0" err="1">
                <a:solidFill>
                  <a:schemeClr val="accent2">
                    <a:lumMod val="75000"/>
                  </a:schemeClr>
                </a:solidFill>
              </a:rPr>
              <a:t>duales</a:t>
            </a:r>
            <a:endParaRPr lang="en-US" sz="4400" b="0" dirty="0">
              <a:solidFill>
                <a:schemeClr val="accent2">
                  <a:lumMod val="75000"/>
                </a:schemeClr>
              </a:solidFill>
            </a:endParaRPr>
          </a:p>
        </p:txBody>
      </p:sp>
      <p:sp>
        <p:nvSpPr>
          <p:cNvPr id="11" name="10 Rectángulo redondeado"/>
          <p:cNvSpPr/>
          <p:nvPr/>
        </p:nvSpPr>
        <p:spPr bwMode="auto">
          <a:xfrm>
            <a:off x="827584" y="3212976"/>
            <a:ext cx="7416824" cy="1518558"/>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1">
            <a:extLst>
              <a:ext uri="{FF2B5EF4-FFF2-40B4-BE49-F238E27FC236}">
                <a16:creationId xmlns:a16="http://schemas.microsoft.com/office/drawing/2014/main" id="{1509BC7F-6968-40D2-8E05-3FA9A392B69A}"/>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s-ES" sz="2400" dirty="0">
                <a:solidFill>
                  <a:schemeClr val="accent2">
                    <a:lumMod val="75000"/>
                  </a:schemeClr>
                </a:solidFill>
                <a:sym typeface="Arial" charset="0"/>
              </a:rPr>
              <a:t>Importancia de las habilidades cognitivas en el desempeño de la tarea motora.</a:t>
            </a:r>
            <a:endParaRPr lang="en-US" sz="2400" dirty="0">
              <a:solidFill>
                <a:schemeClr val="accent2">
                  <a:lumMod val="75000"/>
                </a:schemeClr>
              </a:solidFill>
              <a:sym typeface="Arial" charset="0"/>
            </a:endParaRPr>
          </a:p>
        </p:txBody>
      </p:sp>
    </p:spTree>
    <p:extLst>
      <p:ext uri="{BB962C8B-B14F-4D97-AF65-F5344CB8AC3E}">
        <p14:creationId xmlns:p14="http://schemas.microsoft.com/office/powerpoint/2010/main" val="3548181928"/>
      </p:ext>
    </p:extLst>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5. ANÁLISIS MEDIANTE TAREAS DUALES</a:t>
            </a:r>
          </a:p>
        </p:txBody>
      </p:sp>
      <p:sp>
        <p:nvSpPr>
          <p:cNvPr id="9" name="Prostokąt 3">
            <a:extLst>
              <a:ext uri="{FF2B5EF4-FFF2-40B4-BE49-F238E27FC236}">
                <a16:creationId xmlns:a16="http://schemas.microsoft.com/office/drawing/2014/main" id="{3BF70A0C-FA6D-4828-ADD5-436C176904FE}"/>
              </a:ext>
            </a:extLst>
          </p:cNvPr>
          <p:cNvSpPr/>
          <p:nvPr/>
        </p:nvSpPr>
        <p:spPr>
          <a:xfrm>
            <a:off x="539750" y="1628800"/>
            <a:ext cx="8244718" cy="2708434"/>
          </a:xfrm>
          <a:prstGeom prst="rect">
            <a:avLst/>
          </a:prstGeom>
        </p:spPr>
        <p:txBody>
          <a:bodyPr wrap="square">
            <a:spAutoFit/>
          </a:bodyPr>
          <a:lstStyle/>
          <a:p>
            <a:pPr>
              <a:spcBef>
                <a:spcPts val="1200"/>
              </a:spcBef>
              <a:defRPr/>
            </a:pPr>
            <a:r>
              <a:rPr lang="es-ES" sz="2000" b="0" dirty="0">
                <a:solidFill>
                  <a:schemeClr val="accent6"/>
                </a:solidFill>
              </a:rPr>
              <a:t>La doble tarea o la doble tarea se refieren al desarrollo simultáneo de dos tareas con objetivos diferentes que requieren atención para su ejecución.</a:t>
            </a:r>
          </a:p>
          <a:p>
            <a:pPr marL="342900" indent="-342900">
              <a:spcBef>
                <a:spcPts val="1200"/>
              </a:spcBef>
              <a:buFont typeface="Wingdings" panose="05000000000000000000" pitchFamily="2" charset="2"/>
              <a:buChar char="Ø"/>
              <a:defRPr/>
            </a:pPr>
            <a:r>
              <a:rPr lang="es-ES" sz="2000" b="0" dirty="0">
                <a:solidFill>
                  <a:schemeClr val="accent6"/>
                </a:solidFill>
              </a:rPr>
              <a:t>Forma adecuada de evaluar la carga cognitiva en una tarea motora.</a:t>
            </a:r>
          </a:p>
          <a:p>
            <a:pPr marL="342900" indent="-342900">
              <a:spcBef>
                <a:spcPts val="1200"/>
              </a:spcBef>
              <a:buFont typeface="Wingdings" panose="05000000000000000000" pitchFamily="2" charset="2"/>
              <a:buChar char="Ø"/>
              <a:defRPr/>
            </a:pPr>
            <a:r>
              <a:rPr lang="es-ES" sz="2000" b="0" dirty="0">
                <a:solidFill>
                  <a:schemeClr val="accent6"/>
                </a:solidFill>
              </a:rPr>
              <a:t>Evaluar utilizado en personas mayores o que sufren de discapacidad motora.</a:t>
            </a:r>
          </a:p>
          <a:p>
            <a:pPr marL="342900" indent="-342900">
              <a:spcBef>
                <a:spcPts val="1200"/>
              </a:spcBef>
              <a:buFont typeface="Wingdings" panose="05000000000000000000" pitchFamily="2" charset="2"/>
              <a:buChar char="Ø"/>
              <a:defRPr/>
            </a:pPr>
            <a:r>
              <a:rPr lang="es-ES" sz="2000" b="0" dirty="0">
                <a:solidFill>
                  <a:schemeClr val="accent6"/>
                </a:solidFill>
              </a:rPr>
              <a:t>La marcha es el gesto motor más evaluado.</a:t>
            </a:r>
          </a:p>
        </p:txBody>
      </p:sp>
    </p:spTree>
    <p:extLst>
      <p:ext uri="{BB962C8B-B14F-4D97-AF65-F5344CB8AC3E}">
        <p14:creationId xmlns:p14="http://schemas.microsoft.com/office/powerpoint/2010/main" val="1430794787"/>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5. ANÁLISIS MEDIANTE TAREAS DUALES</a:t>
            </a:r>
          </a:p>
        </p:txBody>
      </p:sp>
      <p:sp>
        <p:nvSpPr>
          <p:cNvPr id="9" name="Prostokąt 3">
            <a:extLst>
              <a:ext uri="{FF2B5EF4-FFF2-40B4-BE49-F238E27FC236}">
                <a16:creationId xmlns:a16="http://schemas.microsoft.com/office/drawing/2014/main" id="{3BF70A0C-FA6D-4828-ADD5-436C176904FE}"/>
              </a:ext>
            </a:extLst>
          </p:cNvPr>
          <p:cNvSpPr/>
          <p:nvPr/>
        </p:nvSpPr>
        <p:spPr>
          <a:xfrm>
            <a:off x="539750" y="1628800"/>
            <a:ext cx="8244718" cy="2400657"/>
          </a:xfrm>
          <a:prstGeom prst="rect">
            <a:avLst/>
          </a:prstGeom>
        </p:spPr>
        <p:txBody>
          <a:bodyPr wrap="square">
            <a:spAutoFit/>
          </a:bodyPr>
          <a:lstStyle/>
          <a:p>
            <a:pPr marL="342900" indent="-342900">
              <a:spcBef>
                <a:spcPts val="1200"/>
              </a:spcBef>
              <a:buFont typeface="Wingdings" panose="05000000000000000000" pitchFamily="2" charset="2"/>
              <a:buChar char="Ø"/>
              <a:defRPr/>
            </a:pPr>
            <a:r>
              <a:rPr lang="es-ES" sz="2000" b="0" dirty="0">
                <a:solidFill>
                  <a:schemeClr val="accent6"/>
                </a:solidFill>
              </a:rPr>
              <a:t>El rendimiento de la marcha como tarea principal y el rendimiento cognitivo o motor como tarea dual con los brazos.</a:t>
            </a:r>
          </a:p>
          <a:p>
            <a:pPr marL="342900" indent="-342900">
              <a:spcBef>
                <a:spcPts val="1200"/>
              </a:spcBef>
              <a:buFont typeface="Wingdings" panose="05000000000000000000" pitchFamily="2" charset="2"/>
              <a:buChar char="Ø"/>
              <a:defRPr/>
            </a:pPr>
            <a:r>
              <a:rPr lang="es-ES" sz="2000" b="0" dirty="0">
                <a:solidFill>
                  <a:schemeClr val="accent6"/>
                </a:solidFill>
              </a:rPr>
              <a:t>Evaluación de la atención al paciente.</a:t>
            </a:r>
          </a:p>
          <a:p>
            <a:pPr marL="800100" lvl="1" indent="-342900">
              <a:spcBef>
                <a:spcPts val="1200"/>
              </a:spcBef>
              <a:buFont typeface="Courier New" panose="02070309020205020404" pitchFamily="49" charset="0"/>
              <a:buChar char="o"/>
              <a:defRPr/>
            </a:pPr>
            <a:r>
              <a:rPr lang="es-ES" sz="2000" b="0" dirty="0">
                <a:solidFill>
                  <a:schemeClr val="accent6"/>
                </a:solidFill>
              </a:rPr>
              <a:t>Marcha automática realizada por columna vertebral o centro mesencefálico.</a:t>
            </a:r>
          </a:p>
          <a:p>
            <a:pPr marL="800100" lvl="1" indent="-342900">
              <a:spcBef>
                <a:spcPts val="1200"/>
              </a:spcBef>
              <a:buFont typeface="Courier New" panose="02070309020205020404" pitchFamily="49" charset="0"/>
              <a:buChar char="o"/>
              <a:defRPr/>
            </a:pPr>
            <a:r>
              <a:rPr lang="es-ES" sz="2000" b="0" dirty="0">
                <a:solidFill>
                  <a:schemeClr val="accent6"/>
                </a:solidFill>
              </a:rPr>
              <a:t>Adaptación de la marcha realizada por área de corteza cerebral.</a:t>
            </a:r>
          </a:p>
        </p:txBody>
      </p:sp>
    </p:spTree>
    <p:extLst>
      <p:ext uri="{BB962C8B-B14F-4D97-AF65-F5344CB8AC3E}">
        <p14:creationId xmlns:p14="http://schemas.microsoft.com/office/powerpoint/2010/main" val="3538714798"/>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0" name="Imagen 9">
            <a:extLst>
              <a:ext uri="{FF2B5EF4-FFF2-40B4-BE49-F238E27FC236}">
                <a16:creationId xmlns:a16="http://schemas.microsoft.com/office/drawing/2014/main" id="{F690C77F-BB29-4869-BE6B-9E79529F2B7F}"/>
              </a:ext>
            </a:extLst>
          </p:cNvPr>
          <p:cNvPicPr/>
          <p:nvPr/>
        </p:nvPicPr>
        <p:blipFill>
          <a:blip r:embed="rId3" cstate="print"/>
          <a:srcRect r="3676"/>
          <a:stretch>
            <a:fillRect/>
          </a:stretch>
        </p:blipFill>
        <p:spPr bwMode="auto">
          <a:xfrm>
            <a:off x="1619672" y="1844824"/>
            <a:ext cx="2538281" cy="4056238"/>
          </a:xfrm>
          <a:prstGeom prst="rect">
            <a:avLst/>
          </a:prstGeom>
          <a:noFill/>
          <a:ln w="9525">
            <a:solidFill>
              <a:schemeClr val="tx1"/>
            </a:solidFill>
            <a:miter lim="800000"/>
            <a:headEnd/>
            <a:tailEnd/>
          </a:ln>
        </p:spPr>
      </p:pic>
      <p:sp>
        <p:nvSpPr>
          <p:cNvPr id="11" name="Rectángulo 10">
            <a:extLst>
              <a:ext uri="{FF2B5EF4-FFF2-40B4-BE49-F238E27FC236}">
                <a16:creationId xmlns:a16="http://schemas.microsoft.com/office/drawing/2014/main" id="{0A7A1321-8BAA-4615-B574-B66928F55FF0}"/>
              </a:ext>
            </a:extLst>
          </p:cNvPr>
          <p:cNvSpPr/>
          <p:nvPr/>
        </p:nvSpPr>
        <p:spPr>
          <a:xfrm>
            <a:off x="4230602" y="4420656"/>
            <a:ext cx="4373846" cy="1709955"/>
          </a:xfrm>
          <a:prstGeom prst="rect">
            <a:avLst/>
          </a:prstGeom>
        </p:spPr>
        <p:txBody>
          <a:bodyPr wrap="square">
            <a:spAutoFit/>
          </a:bodyPr>
          <a:lstStyle/>
          <a:p>
            <a:pPr algn="just">
              <a:lnSpc>
                <a:spcPts val="1400"/>
              </a:lnSpc>
              <a:spcBef>
                <a:spcPts val="0"/>
              </a:spcBef>
              <a:spcAft>
                <a:spcPts val="0"/>
              </a:spcAft>
            </a:pPr>
            <a:r>
              <a:rPr lang="es-ES" sz="1600" b="0" dirty="0">
                <a:solidFill>
                  <a:schemeClr val="accent2"/>
                </a:solidFill>
                <a:latin typeface="+mn-lt"/>
                <a:ea typeface="Calibri" panose="020F0502020204030204" pitchFamily="34" charset="0"/>
              </a:rPr>
              <a:t>Figura 20: Evaluación de doble tarea. En este ejemplo, la tarea principal es la marcha y la tarea secundaria es la manipulación del teléfono móvil. La evaluación de la marcha se realiza con un sistema de fotogrametría que permite registrar los resultados cinemáticos de la evaluación, como la velocidad de la marcha, los parámetros espacio-temporales y los ángulos articulares.</a:t>
            </a:r>
            <a:endParaRPr lang="es-ES" sz="2000" b="0" dirty="0">
              <a:solidFill>
                <a:schemeClr val="accent2"/>
              </a:solidFill>
              <a:latin typeface="+mn-lt"/>
              <a:ea typeface="Calibri" panose="020F0502020204030204" pitchFamily="34" charset="0"/>
            </a:endParaRPr>
          </a:p>
        </p:txBody>
      </p:sp>
      <p:sp>
        <p:nvSpPr>
          <p:cNvPr id="12" name="11 Llamada con línea 2"/>
          <p:cNvSpPr/>
          <p:nvPr/>
        </p:nvSpPr>
        <p:spPr bwMode="auto">
          <a:xfrm>
            <a:off x="5148064" y="1844824"/>
            <a:ext cx="3168352" cy="864096"/>
          </a:xfrm>
          <a:prstGeom prst="borderCallout2">
            <a:avLst>
              <a:gd name="adj1" fmla="val 18750"/>
              <a:gd name="adj2" fmla="val -8333"/>
              <a:gd name="adj3" fmla="val 18750"/>
              <a:gd name="adj4" fmla="val -16667"/>
              <a:gd name="adj5" fmla="val 112500"/>
              <a:gd name="adj6" fmla="val -53746"/>
            </a:avLst>
          </a:prstGeom>
          <a:solidFill>
            <a:schemeClr val="accent6"/>
          </a:solidFill>
          <a:ln w="28575"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R="0" indent="12700" algn="ctr" defTabSz="642938" rtl="0" eaLnBrk="1" fontAlgn="base" latinLnBrk="0" hangingPunct="1">
              <a:lnSpc>
                <a:spcPct val="90000"/>
              </a:lnSpc>
              <a:spcBef>
                <a:spcPts val="1675"/>
              </a:spcBef>
              <a:spcAft>
                <a:spcPct val="0"/>
              </a:spcAft>
              <a:buClrTx/>
              <a:buSzPct val="171000"/>
              <a:buFont typeface="Arial" charset="0"/>
              <a:buNone/>
              <a:tabLst/>
            </a:pPr>
            <a:r>
              <a:rPr kumimoji="0" lang="en-US" sz="2000" b="1" i="0" u="none" strike="noStrike" cap="none" normalizeH="0" baseline="0" dirty="0" err="1">
                <a:ln>
                  <a:solidFill>
                    <a:schemeClr val="accent6"/>
                  </a:solidFill>
                </a:ln>
                <a:solidFill>
                  <a:schemeClr val="bg1"/>
                </a:solidFill>
                <a:effectLst/>
                <a:latin typeface="Arial" charset="0"/>
                <a:sym typeface="Arial" charset="0"/>
              </a:rPr>
              <a:t>Tarea</a:t>
            </a:r>
            <a:r>
              <a:rPr kumimoji="0" lang="en-US" sz="2000" b="1" i="0" u="none" strike="noStrike" cap="none" normalizeH="0" baseline="0" dirty="0">
                <a:ln>
                  <a:solidFill>
                    <a:schemeClr val="accent6"/>
                  </a:solidFill>
                </a:ln>
                <a:solidFill>
                  <a:schemeClr val="bg1"/>
                </a:solidFill>
                <a:effectLst/>
                <a:latin typeface="Arial" charset="0"/>
                <a:sym typeface="Arial" charset="0"/>
              </a:rPr>
              <a:t> </a:t>
            </a:r>
            <a:r>
              <a:rPr kumimoji="0" lang="en-US" sz="2000" b="1" i="0" u="none" strike="noStrike" cap="none" normalizeH="0" baseline="0" dirty="0" err="1">
                <a:ln>
                  <a:solidFill>
                    <a:schemeClr val="accent6"/>
                  </a:solidFill>
                </a:ln>
                <a:solidFill>
                  <a:schemeClr val="bg1"/>
                </a:solidFill>
                <a:effectLst/>
                <a:latin typeface="Arial" charset="0"/>
                <a:sym typeface="Arial" charset="0"/>
              </a:rPr>
              <a:t>primaria</a:t>
            </a:r>
            <a:r>
              <a:rPr lang="en-US" sz="2000" dirty="0">
                <a:ln>
                  <a:solidFill>
                    <a:schemeClr val="accent6"/>
                  </a:solidFill>
                </a:ln>
                <a:latin typeface="Arial" charset="0"/>
                <a:sym typeface="Arial" charset="0"/>
              </a:rPr>
              <a:t>: MARCHA</a:t>
            </a:r>
            <a:endParaRPr kumimoji="0" lang="en-US" sz="2000" b="1" i="0" u="none" strike="noStrike" cap="none" normalizeH="0" baseline="0" dirty="0">
              <a:ln>
                <a:solidFill>
                  <a:schemeClr val="accent6"/>
                </a:solidFill>
              </a:ln>
              <a:solidFill>
                <a:schemeClr val="bg1"/>
              </a:solidFill>
              <a:effectLst/>
              <a:latin typeface="Arial" charset="0"/>
              <a:sym typeface="Arial" charset="0"/>
            </a:endParaRPr>
          </a:p>
        </p:txBody>
      </p:sp>
      <p:sp>
        <p:nvSpPr>
          <p:cNvPr id="14" name="13 Llamada con línea 2"/>
          <p:cNvSpPr/>
          <p:nvPr/>
        </p:nvSpPr>
        <p:spPr bwMode="auto">
          <a:xfrm>
            <a:off x="5148064" y="2996952"/>
            <a:ext cx="3168352" cy="1008112"/>
          </a:xfrm>
          <a:prstGeom prst="borderCallout2">
            <a:avLst>
              <a:gd name="adj1" fmla="val 18750"/>
              <a:gd name="adj2" fmla="val -8333"/>
              <a:gd name="adj3" fmla="val 9032"/>
              <a:gd name="adj4" fmla="val -30489"/>
              <a:gd name="adj5" fmla="val 38095"/>
              <a:gd name="adj6" fmla="val -74274"/>
            </a:avLst>
          </a:prstGeom>
          <a:solidFill>
            <a:schemeClr val="accent6"/>
          </a:solidFill>
          <a:ln w="28575"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R="0" indent="12700" algn="ctr" defTabSz="642938" rtl="0" eaLnBrk="1" fontAlgn="base" latinLnBrk="0" hangingPunct="1">
              <a:lnSpc>
                <a:spcPct val="90000"/>
              </a:lnSpc>
              <a:spcBef>
                <a:spcPts val="1675"/>
              </a:spcBef>
              <a:spcAft>
                <a:spcPct val="0"/>
              </a:spcAft>
              <a:buClrTx/>
              <a:buSzPct val="171000"/>
              <a:buFont typeface="Arial" charset="0"/>
              <a:buNone/>
              <a:tabLst/>
            </a:pPr>
            <a:r>
              <a:rPr kumimoji="0" lang="en-US" sz="2000" b="1" i="0" u="none" strike="noStrike" cap="none" normalizeH="0" baseline="0" dirty="0" err="1">
                <a:ln>
                  <a:solidFill>
                    <a:schemeClr val="accent6"/>
                  </a:solidFill>
                </a:ln>
                <a:solidFill>
                  <a:schemeClr val="bg1"/>
                </a:solidFill>
                <a:effectLst/>
                <a:latin typeface="Arial" charset="0"/>
                <a:sym typeface="Arial" charset="0"/>
              </a:rPr>
              <a:t>Tarea</a:t>
            </a:r>
            <a:r>
              <a:rPr kumimoji="0" lang="en-US" sz="2000" b="1" i="0" u="none" strike="noStrike" cap="none" normalizeH="0" baseline="0" dirty="0">
                <a:ln>
                  <a:solidFill>
                    <a:schemeClr val="accent6"/>
                  </a:solidFill>
                </a:ln>
                <a:solidFill>
                  <a:schemeClr val="bg1"/>
                </a:solidFill>
                <a:effectLst/>
                <a:latin typeface="Arial" charset="0"/>
                <a:sym typeface="Arial" charset="0"/>
              </a:rPr>
              <a:t> </a:t>
            </a:r>
            <a:r>
              <a:rPr kumimoji="0" lang="en-US" sz="2000" b="1" i="0" u="none" strike="noStrike" cap="none" normalizeH="0" baseline="0" dirty="0" err="1">
                <a:ln>
                  <a:solidFill>
                    <a:schemeClr val="accent6"/>
                  </a:solidFill>
                </a:ln>
                <a:solidFill>
                  <a:schemeClr val="bg1"/>
                </a:solidFill>
                <a:effectLst/>
                <a:latin typeface="Arial" charset="0"/>
                <a:sym typeface="Arial" charset="0"/>
              </a:rPr>
              <a:t>secundaria</a:t>
            </a:r>
            <a:r>
              <a:rPr lang="en-US" sz="2000" dirty="0">
                <a:ln>
                  <a:solidFill>
                    <a:schemeClr val="accent6"/>
                  </a:solidFill>
                </a:ln>
                <a:latin typeface="Arial" charset="0"/>
                <a:sym typeface="Arial" charset="0"/>
              </a:rPr>
              <a:t>: </a:t>
            </a:r>
            <a:r>
              <a:rPr lang="en-US" sz="2000" dirty="0" err="1">
                <a:ln>
                  <a:solidFill>
                    <a:schemeClr val="accent6"/>
                  </a:solidFill>
                </a:ln>
                <a:latin typeface="Arial" charset="0"/>
                <a:sym typeface="Arial" charset="0"/>
              </a:rPr>
              <a:t>tarea</a:t>
            </a:r>
            <a:r>
              <a:rPr lang="en-US" sz="2000" dirty="0">
                <a:ln>
                  <a:solidFill>
                    <a:schemeClr val="accent6"/>
                  </a:solidFill>
                </a:ln>
                <a:latin typeface="Arial" charset="0"/>
                <a:sym typeface="Arial" charset="0"/>
              </a:rPr>
              <a:t> </a:t>
            </a:r>
            <a:r>
              <a:rPr lang="en-US" sz="2000" dirty="0" err="1">
                <a:ln>
                  <a:solidFill>
                    <a:schemeClr val="accent6"/>
                  </a:solidFill>
                </a:ln>
                <a:latin typeface="Arial" charset="0"/>
                <a:sym typeface="Arial" charset="0"/>
              </a:rPr>
              <a:t>motora</a:t>
            </a:r>
            <a:r>
              <a:rPr lang="en-US" sz="2000" dirty="0">
                <a:ln>
                  <a:solidFill>
                    <a:schemeClr val="accent6"/>
                  </a:solidFill>
                </a:ln>
                <a:latin typeface="Arial" charset="0"/>
                <a:sym typeface="Arial" charset="0"/>
              </a:rPr>
              <a:t> o </a:t>
            </a:r>
            <a:r>
              <a:rPr lang="en-US" sz="2000" dirty="0" err="1">
                <a:ln>
                  <a:solidFill>
                    <a:schemeClr val="accent6"/>
                  </a:solidFill>
                </a:ln>
                <a:latin typeface="Arial" charset="0"/>
                <a:sym typeface="Arial" charset="0"/>
              </a:rPr>
              <a:t>actividad</a:t>
            </a:r>
            <a:r>
              <a:rPr lang="en-US" sz="2000" dirty="0">
                <a:ln>
                  <a:solidFill>
                    <a:schemeClr val="accent6"/>
                  </a:solidFill>
                </a:ln>
                <a:latin typeface="Arial" charset="0"/>
                <a:sym typeface="Arial" charset="0"/>
              </a:rPr>
              <a:t> con </a:t>
            </a:r>
            <a:r>
              <a:rPr lang="en-US" sz="2000" dirty="0" err="1">
                <a:ln>
                  <a:solidFill>
                    <a:schemeClr val="accent6"/>
                  </a:solidFill>
                </a:ln>
                <a:latin typeface="Arial" charset="0"/>
                <a:sym typeface="Arial" charset="0"/>
              </a:rPr>
              <a:t>miembros</a:t>
            </a:r>
            <a:r>
              <a:rPr lang="en-US" sz="2000" dirty="0">
                <a:ln>
                  <a:solidFill>
                    <a:schemeClr val="accent6"/>
                  </a:solidFill>
                </a:ln>
                <a:latin typeface="Arial" charset="0"/>
                <a:sym typeface="Arial" charset="0"/>
              </a:rPr>
              <a:t> </a:t>
            </a:r>
            <a:r>
              <a:rPr lang="en-US" sz="2000" dirty="0" err="1">
                <a:ln>
                  <a:solidFill>
                    <a:schemeClr val="accent6"/>
                  </a:solidFill>
                </a:ln>
                <a:latin typeface="Arial" charset="0"/>
                <a:sym typeface="Arial" charset="0"/>
              </a:rPr>
              <a:t>superiores</a:t>
            </a:r>
            <a:endParaRPr kumimoji="0" lang="en-US" sz="2000" b="1" i="0" u="none" strike="noStrike" cap="none" normalizeH="0" baseline="0" dirty="0">
              <a:ln>
                <a:solidFill>
                  <a:schemeClr val="accent6"/>
                </a:solidFill>
              </a:ln>
              <a:solidFill>
                <a:schemeClr val="bg1"/>
              </a:solidFill>
              <a:effectLst/>
              <a:latin typeface="Arial" charset="0"/>
              <a:sym typeface="Arial" charset="0"/>
            </a:endParaRPr>
          </a:p>
        </p:txBody>
      </p:sp>
      <p:sp>
        <p:nvSpPr>
          <p:cNvPr id="15" name="Prostokąt 1">
            <a:extLst>
              <a:ext uri="{FF2B5EF4-FFF2-40B4-BE49-F238E27FC236}">
                <a16:creationId xmlns:a16="http://schemas.microsoft.com/office/drawing/2014/main" id="{E0493F7E-C873-4520-808D-4FC1A6BD734D}"/>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5. ANÁLISIS MEDIANTE TAREAS DUALES</a:t>
            </a:r>
          </a:p>
        </p:txBody>
      </p:sp>
    </p:spTree>
    <p:extLst>
      <p:ext uri="{BB962C8B-B14F-4D97-AF65-F5344CB8AC3E}">
        <p14:creationId xmlns:p14="http://schemas.microsoft.com/office/powerpoint/2010/main" val="29991999"/>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769441"/>
          </a:xfrm>
          <a:prstGeom prst="rect">
            <a:avLst/>
          </a:prstGeom>
          <a:noFill/>
        </p:spPr>
        <p:txBody>
          <a:bodyPr wrap="square">
            <a:spAutoFit/>
          </a:bodyPr>
          <a:lstStyle/>
          <a:p>
            <a:pPr algn="ctr">
              <a:defRPr/>
            </a:pPr>
            <a:r>
              <a:rPr lang="en-US" sz="4400" b="0" dirty="0">
                <a:solidFill>
                  <a:schemeClr val="accent2">
                    <a:lumMod val="75000"/>
                  </a:schemeClr>
                </a:solidFill>
              </a:rPr>
              <a:t>6. Ideas clave</a:t>
            </a:r>
          </a:p>
        </p:txBody>
      </p:sp>
      <p:sp>
        <p:nvSpPr>
          <p:cNvPr id="11" name="10 Rectángulo redondeado"/>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1">
            <a:extLst>
              <a:ext uri="{FF2B5EF4-FFF2-40B4-BE49-F238E27FC236}">
                <a16:creationId xmlns:a16="http://schemas.microsoft.com/office/drawing/2014/main" id="{394A82DF-D70F-4802-A023-21EC968740D3}"/>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s-ES" sz="2400" dirty="0">
                <a:solidFill>
                  <a:schemeClr val="accent2">
                    <a:lumMod val="75000"/>
                  </a:schemeClr>
                </a:solidFill>
                <a:sym typeface="Arial" charset="0"/>
              </a:rPr>
              <a:t>Importancia de las habilidades cognitivas en el desempeño de la tarea motora.</a:t>
            </a:r>
            <a:endParaRPr lang="en-US" sz="2400" dirty="0">
              <a:solidFill>
                <a:schemeClr val="accent2">
                  <a:lumMod val="75000"/>
                </a:schemeClr>
              </a:solidFill>
              <a:sym typeface="Arial" charset="0"/>
            </a:endParaRPr>
          </a:p>
        </p:txBody>
      </p:sp>
    </p:spTree>
    <p:extLst>
      <p:ext uri="{BB962C8B-B14F-4D97-AF65-F5344CB8AC3E}">
        <p14:creationId xmlns:p14="http://schemas.microsoft.com/office/powerpoint/2010/main" val="3981007334"/>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
            <a:extLst>
              <a:ext uri="{FF2B5EF4-FFF2-40B4-BE49-F238E27FC236}">
                <a16:creationId xmlns:a16="http://schemas.microsoft.com/office/drawing/2014/main" id="{C9287D9F-9EA0-4261-A6F2-A782E4CD5878}"/>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6. IDEAS CLAVE</a:t>
            </a:r>
          </a:p>
        </p:txBody>
      </p:sp>
      <p:sp>
        <p:nvSpPr>
          <p:cNvPr id="12" name="Prostokąt 3">
            <a:extLst>
              <a:ext uri="{FF2B5EF4-FFF2-40B4-BE49-F238E27FC236}">
                <a16:creationId xmlns:a16="http://schemas.microsoft.com/office/drawing/2014/main" id="{01B76048-3548-4740-B8A7-1608BD24D842}"/>
              </a:ext>
            </a:extLst>
          </p:cNvPr>
          <p:cNvSpPr/>
          <p:nvPr/>
        </p:nvSpPr>
        <p:spPr>
          <a:xfrm>
            <a:off x="539750" y="1628800"/>
            <a:ext cx="7848674" cy="4401205"/>
          </a:xfrm>
          <a:prstGeom prst="rect">
            <a:avLst/>
          </a:prstGeom>
        </p:spPr>
        <p:txBody>
          <a:bodyPr wrap="square">
            <a:spAutoFit/>
          </a:bodyPr>
          <a:lstStyle/>
          <a:p>
            <a:pPr marL="342900" lvl="0" indent="-342900" algn="just">
              <a:buFont typeface="Wingdings" panose="05000000000000000000" pitchFamily="2" charset="2"/>
              <a:buChar char="Ø"/>
            </a:pPr>
            <a:r>
              <a:rPr lang="es-ES" sz="2000" b="0" dirty="0">
                <a:solidFill>
                  <a:schemeClr val="accent2"/>
                </a:solidFill>
              </a:rPr>
              <a:t>Las funciones cognitivas en el ser humano permiten llevar a cabo de manera efectiva todo tipo de actividades, tanto mentales, sociales y motoras. Dentro de las funciones cognitivas, las funciones ejecutivas se estudian ampliamente porque permiten la realización de múltiples tareas de manera eficiente y por su participación en el movimiento.</a:t>
            </a:r>
          </a:p>
          <a:p>
            <a:pPr marL="342900" lvl="0" indent="-342900" algn="just">
              <a:buFont typeface="Wingdings" panose="05000000000000000000" pitchFamily="2" charset="2"/>
              <a:buChar char="Ø"/>
            </a:pPr>
            <a:endParaRPr lang="es-ES" sz="2000" b="0" dirty="0">
              <a:solidFill>
                <a:schemeClr val="accent2"/>
              </a:solidFill>
            </a:endParaRPr>
          </a:p>
          <a:p>
            <a:pPr marL="342900" lvl="0" indent="-342900" algn="just">
              <a:buFont typeface="Wingdings" panose="05000000000000000000" pitchFamily="2" charset="2"/>
              <a:buChar char="Ø"/>
            </a:pPr>
            <a:r>
              <a:rPr lang="es-ES" sz="2000" b="0" dirty="0">
                <a:solidFill>
                  <a:schemeClr val="accent2"/>
                </a:solidFill>
              </a:rPr>
              <a:t>La evaluación de las funciones cognitivas está tradicionalmente mediando escalas y pruebas psicométricas que tienen un componente subjetivo porque la respuesta observada por el evaluador o dada por el paciente proviene de una percepción subjetiva. Herramientas como el rastreador ocular nos permiten objetivar una respuesta cognitiva a través del monitoreo del movimiento ocular, identificando la pupila.</a:t>
            </a:r>
          </a:p>
        </p:txBody>
      </p:sp>
    </p:spTree>
    <p:extLst>
      <p:ext uri="{BB962C8B-B14F-4D97-AF65-F5344CB8AC3E}">
        <p14:creationId xmlns:p14="http://schemas.microsoft.com/office/powerpoint/2010/main" val="2905946921"/>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3240EEA3-3CC8-48E0-A328-EF3059578AE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2.1. COGNITIVE FUNCTIONS</a:t>
            </a:r>
            <a:endParaRPr lang="en-US" sz="2200" b="0" dirty="0">
              <a:solidFill>
                <a:schemeClr val="accent2">
                  <a:lumMod val="75000"/>
                </a:schemeClr>
              </a:solidFill>
            </a:endParaRPr>
          </a:p>
        </p:txBody>
      </p:sp>
      <p:sp>
        <p:nvSpPr>
          <p:cNvPr id="11" name="Prostokąt 3">
            <a:extLst>
              <a:ext uri="{FF2B5EF4-FFF2-40B4-BE49-F238E27FC236}">
                <a16:creationId xmlns:a16="http://schemas.microsoft.com/office/drawing/2014/main" id="{AF55F68C-C268-4207-98B4-F55817AB13AF}"/>
              </a:ext>
            </a:extLst>
          </p:cNvPr>
          <p:cNvSpPr/>
          <p:nvPr/>
        </p:nvSpPr>
        <p:spPr>
          <a:xfrm>
            <a:off x="539750" y="1628800"/>
            <a:ext cx="7992690" cy="3939540"/>
          </a:xfrm>
          <a:prstGeom prst="rect">
            <a:avLst/>
          </a:prstGeom>
        </p:spPr>
        <p:txBody>
          <a:bodyPr wrap="square">
            <a:spAutoFit/>
          </a:bodyPr>
          <a:lstStyle/>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Higher order mental (brain) processes on which cognition depends.</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More specific, but no less complex that interact with each other.</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Jointly involved in the execution of any daily task or activity</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Making it possible for the human being to have an active role in the reception, storage, selection, elaboration, transformation and recovery of the information.</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Are not independent of each other</a:t>
            </a:r>
          </a:p>
          <a:p>
            <a:pPr marL="342900" indent="-342900" algn="just">
              <a:spcBef>
                <a:spcPts val="1200"/>
              </a:spcBef>
              <a:buFont typeface="Wingdings" panose="05000000000000000000" pitchFamily="2" charset="2"/>
              <a:buChar char="Ø"/>
              <a:defRPr/>
            </a:pPr>
            <a:r>
              <a:rPr lang="en-US" sz="2000" b="0" dirty="0">
                <a:solidFill>
                  <a:schemeClr val="accent2">
                    <a:lumMod val="75000"/>
                  </a:schemeClr>
                </a:solidFill>
              </a:rPr>
              <a:t>Some can be explained separately, being a frequent object of research and practical applications in various areas of health.</a:t>
            </a:r>
          </a:p>
        </p:txBody>
      </p:sp>
    </p:spTree>
    <p:extLst>
      <p:ext uri="{BB962C8B-B14F-4D97-AF65-F5344CB8AC3E}">
        <p14:creationId xmlns:p14="http://schemas.microsoft.com/office/powerpoint/2010/main" val="710030571"/>
      </p:ext>
    </p:extLst>
  </p:cSld>
  <p:clrMapOvr>
    <a:masterClrMapping/>
  </p:clrMapOvr>
  <p:transition advClick="0" advTm="3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3">
            <a:extLst>
              <a:ext uri="{FF2B5EF4-FFF2-40B4-BE49-F238E27FC236}">
                <a16:creationId xmlns:a16="http://schemas.microsoft.com/office/drawing/2014/main" id="{01B76048-3548-4740-B8A7-1608BD24D842}"/>
              </a:ext>
            </a:extLst>
          </p:cNvPr>
          <p:cNvSpPr/>
          <p:nvPr/>
        </p:nvSpPr>
        <p:spPr>
          <a:xfrm>
            <a:off x="539750" y="1628800"/>
            <a:ext cx="7848674" cy="4093428"/>
          </a:xfrm>
          <a:prstGeom prst="rect">
            <a:avLst/>
          </a:prstGeom>
        </p:spPr>
        <p:txBody>
          <a:bodyPr wrap="square">
            <a:spAutoFit/>
          </a:bodyPr>
          <a:lstStyle/>
          <a:p>
            <a:pPr marL="342900" lvl="0" indent="-342900" algn="just">
              <a:buFont typeface="Wingdings" panose="05000000000000000000" pitchFamily="2" charset="2"/>
              <a:buChar char="Ø"/>
            </a:pPr>
            <a:r>
              <a:rPr lang="es-ES" sz="2000" b="0" dirty="0">
                <a:solidFill>
                  <a:schemeClr val="accent2"/>
                </a:solidFill>
              </a:rPr>
              <a:t>La carga cognitiva tiene un impacto en el rendimiento motor de personas sanas, ancianos o con trastornos neurológicos. Las funciones más estudiadas bajo carga cognitiva son la marcha y el equilibrio, encontrando un peor desempeño cuando se realiza una tarea adicional al mismo tiempo.</a:t>
            </a:r>
          </a:p>
          <a:p>
            <a:pPr marL="342900" lvl="0" indent="-342900" algn="just">
              <a:buFont typeface="Wingdings" panose="05000000000000000000" pitchFamily="2" charset="2"/>
              <a:buChar char="Ø"/>
            </a:pPr>
            <a:endParaRPr lang="es-ES" sz="2000" b="0" dirty="0">
              <a:solidFill>
                <a:schemeClr val="accent2"/>
              </a:solidFill>
            </a:endParaRPr>
          </a:p>
          <a:p>
            <a:pPr marL="342900" lvl="0" indent="-342900" algn="just">
              <a:buFont typeface="Wingdings" panose="05000000000000000000" pitchFamily="2" charset="2"/>
              <a:buChar char="Ø"/>
            </a:pPr>
            <a:r>
              <a:rPr lang="es-ES" sz="2000" b="0" dirty="0">
                <a:solidFill>
                  <a:schemeClr val="accent2"/>
                </a:solidFill>
              </a:rPr>
              <a:t>Las personas con enfermedades que implican un deterioro cognitivo muestran deterioro motor por dos razones principalmente: 1) porque las funciones cognitivas alteradas están involucradas en actividades motoras como el trabajo o la conducción, y 2) porque, además de las anormalidades cerebrales que muestran daño cognitivo, existen mecanismos donde los circuitos motores también se ven afectados.</a:t>
            </a:r>
          </a:p>
        </p:txBody>
      </p:sp>
      <p:sp>
        <p:nvSpPr>
          <p:cNvPr id="9" name="Prostokąt 1">
            <a:extLst>
              <a:ext uri="{FF2B5EF4-FFF2-40B4-BE49-F238E27FC236}">
                <a16:creationId xmlns:a16="http://schemas.microsoft.com/office/drawing/2014/main" id="{01153DA9-A166-4002-B247-A241A5CB2D6A}"/>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6. IDEAS CLAVE</a:t>
            </a:r>
          </a:p>
        </p:txBody>
      </p:sp>
    </p:spTree>
    <p:extLst>
      <p:ext uri="{BB962C8B-B14F-4D97-AF65-F5344CB8AC3E}">
        <p14:creationId xmlns:p14="http://schemas.microsoft.com/office/powerpoint/2010/main" val="2376357444"/>
      </p:ext>
    </p:extLst>
  </p:cSld>
  <p:clrMapOvr>
    <a:masterClrMapping/>
  </p:clrMapOvr>
  <p:transition advClick="0" advTm="3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3">
            <a:extLst>
              <a:ext uri="{FF2B5EF4-FFF2-40B4-BE49-F238E27FC236}">
                <a16:creationId xmlns:a16="http://schemas.microsoft.com/office/drawing/2014/main" id="{01B76048-3548-4740-B8A7-1608BD24D842}"/>
              </a:ext>
            </a:extLst>
          </p:cNvPr>
          <p:cNvSpPr/>
          <p:nvPr/>
        </p:nvSpPr>
        <p:spPr>
          <a:xfrm>
            <a:off x="539750" y="1628800"/>
            <a:ext cx="7848674" cy="3785652"/>
          </a:xfrm>
          <a:prstGeom prst="rect">
            <a:avLst/>
          </a:prstGeom>
        </p:spPr>
        <p:txBody>
          <a:bodyPr wrap="square">
            <a:spAutoFit/>
          </a:bodyPr>
          <a:lstStyle/>
          <a:p>
            <a:pPr marL="342900" lvl="0" indent="-342900" algn="just">
              <a:buFont typeface="Wingdings" panose="05000000000000000000" pitchFamily="2" charset="2"/>
              <a:buChar char="Ø"/>
            </a:pPr>
            <a:r>
              <a:rPr lang="es-ES" sz="2000" b="0" dirty="0">
                <a:solidFill>
                  <a:schemeClr val="accent2"/>
                </a:solidFill>
              </a:rPr>
              <a:t>La forma de evaluar la carga cognitiva en una tarea motora, o viceversa, es a través de una tarea dual, donde la atención de la persona evaluada fluctúa entre el desarrollo de la tarea primaria y la tarea secundaria. El indicador de esta interferencia es el parámetro de costo de doble tarea, que indica el porcentaje de deterioro de la carga adicional a la tarea principal.</a:t>
            </a:r>
          </a:p>
          <a:p>
            <a:pPr marL="342900" lvl="0" indent="-342900" algn="just">
              <a:buFont typeface="Wingdings" panose="05000000000000000000" pitchFamily="2" charset="2"/>
              <a:buChar char="Ø"/>
            </a:pPr>
            <a:endParaRPr lang="es-ES" sz="2000" b="0" dirty="0">
              <a:solidFill>
                <a:schemeClr val="accent2"/>
              </a:solidFill>
            </a:endParaRPr>
          </a:p>
          <a:p>
            <a:pPr marL="342900" lvl="0" indent="-342900" algn="just">
              <a:buFont typeface="Wingdings" panose="05000000000000000000" pitchFamily="2" charset="2"/>
              <a:buChar char="Ø"/>
            </a:pPr>
            <a:r>
              <a:rPr lang="es-ES" sz="2000" b="0" dirty="0">
                <a:solidFill>
                  <a:schemeClr val="accent2"/>
                </a:solidFill>
              </a:rPr>
              <a:t>La importancia de la evaluación biomecánica en condiciones duales es que, por un lado, son un contexto funcional y habitual para las personas, y por otro lado, muchas patologías mentales o cognitivas, a su vez, causan daño motor, pueden requerir atención médica en este dominio.</a:t>
            </a:r>
          </a:p>
        </p:txBody>
      </p:sp>
      <p:sp>
        <p:nvSpPr>
          <p:cNvPr id="9" name="Prostokąt 1">
            <a:extLst>
              <a:ext uri="{FF2B5EF4-FFF2-40B4-BE49-F238E27FC236}">
                <a16:creationId xmlns:a16="http://schemas.microsoft.com/office/drawing/2014/main" id="{15D4929A-6439-4D15-955A-A021EB7A1294}"/>
              </a:ext>
            </a:extLst>
          </p:cNvPr>
          <p:cNvSpPr/>
          <p:nvPr/>
        </p:nvSpPr>
        <p:spPr>
          <a:xfrm>
            <a:off x="-117521" y="1052736"/>
            <a:ext cx="9379042" cy="430887"/>
          </a:xfrm>
          <a:prstGeom prst="rect">
            <a:avLst/>
          </a:prstGeom>
        </p:spPr>
        <p:txBody>
          <a:bodyPr wrap="square">
            <a:spAutoFit/>
          </a:bodyPr>
          <a:lstStyle/>
          <a:p>
            <a:pPr algn="ctr">
              <a:defRPr/>
            </a:pPr>
            <a:r>
              <a:rPr lang="en-US" sz="2200" dirty="0">
                <a:solidFill>
                  <a:schemeClr val="accent2">
                    <a:lumMod val="75000"/>
                  </a:schemeClr>
                </a:solidFill>
              </a:rPr>
              <a:t>6. IDEAS CLAVE</a:t>
            </a:r>
          </a:p>
        </p:txBody>
      </p:sp>
    </p:spTree>
    <p:extLst>
      <p:ext uri="{BB962C8B-B14F-4D97-AF65-F5344CB8AC3E}">
        <p14:creationId xmlns:p14="http://schemas.microsoft.com/office/powerpoint/2010/main" val="1028670876"/>
      </p:ext>
    </p:extLst>
  </p:cSld>
  <p:clrMapOvr>
    <a:masterClrMapping/>
  </p:clrMapOvr>
  <p:transition advClick="0" advTm="3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79512" y="3284984"/>
            <a:ext cx="8820472" cy="769441"/>
          </a:xfrm>
          <a:prstGeom prst="rect">
            <a:avLst/>
          </a:prstGeom>
          <a:noFill/>
        </p:spPr>
        <p:txBody>
          <a:bodyPr wrap="square">
            <a:spAutoFit/>
          </a:bodyPr>
          <a:lstStyle/>
          <a:p>
            <a:pPr algn="ctr">
              <a:defRPr/>
            </a:pPr>
            <a:r>
              <a:rPr lang="en-US" sz="4400" b="0" dirty="0">
                <a:solidFill>
                  <a:schemeClr val="accent2">
                    <a:lumMod val="75000"/>
                  </a:schemeClr>
                </a:solidFill>
              </a:rPr>
              <a:t>7. </a:t>
            </a:r>
            <a:r>
              <a:rPr lang="en-US" sz="4400" b="0" dirty="0" err="1">
                <a:solidFill>
                  <a:schemeClr val="accent2">
                    <a:lumMod val="75000"/>
                  </a:schemeClr>
                </a:solidFill>
              </a:rPr>
              <a:t>Bibliografía</a:t>
            </a:r>
            <a:endParaRPr lang="en-US" sz="4400" b="0" dirty="0">
              <a:solidFill>
                <a:schemeClr val="accent2">
                  <a:lumMod val="75000"/>
                </a:schemeClr>
              </a:solidFill>
            </a:endParaRPr>
          </a:p>
        </p:txBody>
      </p:sp>
      <p:sp>
        <p:nvSpPr>
          <p:cNvPr id="11" name="10 Rectángulo redondeado"/>
          <p:cNvSpPr/>
          <p:nvPr/>
        </p:nvSpPr>
        <p:spPr bwMode="auto">
          <a:xfrm>
            <a:off x="827584" y="3212976"/>
            <a:ext cx="7416824" cy="93610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1">
            <a:extLst>
              <a:ext uri="{FF2B5EF4-FFF2-40B4-BE49-F238E27FC236}">
                <a16:creationId xmlns:a16="http://schemas.microsoft.com/office/drawing/2014/main" id="{5D33A27C-4E7E-4400-A7C8-7DA4FD77903E}"/>
              </a:ext>
            </a:extLst>
          </p:cNvPr>
          <p:cNvSpPr/>
          <p:nvPr/>
        </p:nvSpPr>
        <p:spPr>
          <a:xfrm>
            <a:off x="504031" y="1412776"/>
            <a:ext cx="8135938" cy="830997"/>
          </a:xfrm>
          <a:prstGeom prst="rect">
            <a:avLst/>
          </a:prstGeom>
        </p:spPr>
        <p:txBody>
          <a:bodyPr>
            <a:spAutoFit/>
          </a:bodyPr>
          <a:lstStyle/>
          <a:p>
            <a:pPr algn="ctr" eaLnBrk="1" hangingPunct="1">
              <a:spcBef>
                <a:spcPts val="1675"/>
              </a:spcBef>
              <a:buSzPct val="171000"/>
              <a:buFont typeface="Arial" charset="0"/>
              <a:buNone/>
              <a:defRPr/>
            </a:pPr>
            <a:r>
              <a:rPr lang="es-ES" sz="2400" dirty="0">
                <a:solidFill>
                  <a:schemeClr val="accent2">
                    <a:lumMod val="75000"/>
                  </a:schemeClr>
                </a:solidFill>
                <a:sym typeface="Arial" charset="0"/>
              </a:rPr>
              <a:t>Importancia de las habilidades cognitivas en el desempeño de la tarea motora.</a:t>
            </a:r>
            <a:endParaRPr lang="en-US" sz="2400" dirty="0">
              <a:solidFill>
                <a:schemeClr val="accent2">
                  <a:lumMod val="75000"/>
                </a:schemeClr>
              </a:solidFill>
              <a:sym typeface="Arial" charset="0"/>
            </a:endParaRPr>
          </a:p>
        </p:txBody>
      </p:sp>
    </p:spTree>
  </p:cSld>
  <p:clrMapOvr>
    <a:masterClrMapping/>
  </p:clrMapOvr>
  <p:transition advClick="0" advTm="3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131900"/>
          </a:xfrm>
          <a:prstGeom prst="rect">
            <a:avLst/>
          </a:prstGeom>
        </p:spPr>
        <p:txBody>
          <a:bodyPr wrap="square">
            <a:spAutoFit/>
          </a:bodyPr>
          <a:lstStyle/>
          <a:p>
            <a:pPr marL="342900" lvl="0" indent="-342900">
              <a:buFont typeface="+mj-lt"/>
              <a:buAutoNum type="arabicPeriod"/>
            </a:pPr>
            <a:r>
              <a:rPr lang="en-GB" sz="1250" b="0" dirty="0">
                <a:solidFill>
                  <a:schemeClr val="accent6"/>
                </a:solidFill>
              </a:rPr>
              <a:t>Adams R, Parsons O. Neuropsychology for clinical practice: </a:t>
            </a:r>
            <a:r>
              <a:rPr lang="en-GB" sz="1250" b="0" dirty="0" err="1">
                <a:solidFill>
                  <a:schemeClr val="accent6"/>
                </a:solidFill>
              </a:rPr>
              <a:t>etiology</a:t>
            </a:r>
            <a:r>
              <a:rPr lang="en-GB" sz="1250" b="0" dirty="0">
                <a:solidFill>
                  <a:schemeClr val="accent6"/>
                </a:solidFill>
              </a:rPr>
              <a:t>, assessment, and treatment of common neurologic disorders. Washington, DC: American Psychological Association; 2003.</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Alvarez JA, Emory E. Executive function and the frontal lobes: a meta-analytic review. </a:t>
            </a:r>
            <a:r>
              <a:rPr lang="en-GB" sz="1250" b="0" dirty="0" err="1">
                <a:solidFill>
                  <a:schemeClr val="accent6"/>
                </a:solidFill>
              </a:rPr>
              <a:t>Neuropsychol</a:t>
            </a:r>
            <a:r>
              <a:rPr lang="en-GB" sz="1250" b="0" dirty="0">
                <a:solidFill>
                  <a:schemeClr val="accent6"/>
                </a:solidFill>
              </a:rPr>
              <a:t> Rev 2006;16:17-42.</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American Psychiatric Association. (2013). Diagnostic and statistical manual of mental disorders (5th ed.). Arlington, VA: Author.</a:t>
            </a:r>
            <a:endParaRPr lang="es-ES" sz="1250" b="0" dirty="0">
              <a:solidFill>
                <a:schemeClr val="accent6"/>
              </a:solidFill>
            </a:endParaRP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GB" sz="1250" b="0" dirty="0">
                <a:solidFill>
                  <a:schemeClr val="accent6"/>
                </a:solidFill>
              </a:rPr>
              <a:t>Baddeley A. Modularity, Mass-Action and Memory. The Quarterly Journal of Experimental Psychology Section A, Volume: 38 issue: 4, page(s): 527-533. </a:t>
            </a:r>
            <a:r>
              <a:rPr lang="es-ES" sz="1250" b="0" dirty="0" err="1">
                <a:solidFill>
                  <a:schemeClr val="accent6"/>
                </a:solidFill>
              </a:rPr>
              <a:t>November</a:t>
            </a:r>
            <a:r>
              <a:rPr lang="es-ES" sz="1250" b="0" dirty="0">
                <a:solidFill>
                  <a:schemeClr val="accent6"/>
                </a:solidFill>
              </a:rPr>
              <a:t> 1, 1986.</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s-ES" sz="1250" b="0" dirty="0">
                <a:solidFill>
                  <a:schemeClr val="accent6"/>
                </a:solidFill>
              </a:rPr>
              <a:t>Ballesteros, S. (2001). Habilidades cognitivas básicas: Formación y deterioro. Madrid: UNED.</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s-ES" sz="1250" b="0" dirty="0">
                <a:solidFill>
                  <a:schemeClr val="accent6"/>
                </a:solidFill>
              </a:rPr>
              <a:t>Ballesteros, S. (2002). Psicología General. Atención y percepción. (Vol. II). Madrid: </a:t>
            </a:r>
            <a:r>
              <a:rPr lang="es-ES" sz="1250" b="0" dirty="0" err="1">
                <a:solidFill>
                  <a:schemeClr val="accent6"/>
                </a:solidFill>
              </a:rPr>
              <a:t>UNED.Ballesteros</a:t>
            </a:r>
            <a:r>
              <a:rPr lang="es-ES" sz="1250" b="0" dirty="0">
                <a:solidFill>
                  <a:schemeClr val="accent6"/>
                </a:solidFill>
              </a:rPr>
              <a:t>, S. (2014). La atención selectiva modula el procesamiento de la información y la memoria implícita [</a:t>
            </a:r>
            <a:r>
              <a:rPr lang="es-ES" sz="1250" b="0" dirty="0" err="1">
                <a:solidFill>
                  <a:schemeClr val="accent6"/>
                </a:solidFill>
              </a:rPr>
              <a:t>Selective</a:t>
            </a:r>
            <a:r>
              <a:rPr lang="es-ES" sz="1250" b="0" dirty="0">
                <a:solidFill>
                  <a:schemeClr val="accent6"/>
                </a:solidFill>
              </a:rPr>
              <a:t> </a:t>
            </a:r>
            <a:r>
              <a:rPr lang="es-ES" sz="1250" b="0" dirty="0" err="1">
                <a:solidFill>
                  <a:schemeClr val="accent6"/>
                </a:solidFill>
              </a:rPr>
              <a:t>attention</a:t>
            </a:r>
            <a:r>
              <a:rPr lang="es-ES" sz="1250" b="0" dirty="0">
                <a:solidFill>
                  <a:schemeClr val="accent6"/>
                </a:solidFill>
              </a:rPr>
              <a:t> </a:t>
            </a:r>
            <a:r>
              <a:rPr lang="es-ES" sz="1250" b="0" dirty="0" err="1">
                <a:solidFill>
                  <a:schemeClr val="accent6"/>
                </a:solidFill>
              </a:rPr>
              <a:t>modulates</a:t>
            </a:r>
            <a:r>
              <a:rPr lang="es-ES" sz="1250" b="0" dirty="0">
                <a:solidFill>
                  <a:schemeClr val="accent6"/>
                </a:solidFill>
              </a:rPr>
              <a:t> </a:t>
            </a:r>
            <a:r>
              <a:rPr lang="es-ES" sz="1250" b="0" dirty="0" err="1">
                <a:solidFill>
                  <a:schemeClr val="accent6"/>
                </a:solidFill>
              </a:rPr>
              <a:t>information</a:t>
            </a:r>
            <a:r>
              <a:rPr lang="es-ES" sz="1250" b="0" dirty="0">
                <a:solidFill>
                  <a:schemeClr val="accent6"/>
                </a:solidFill>
              </a:rPr>
              <a:t> </a:t>
            </a:r>
            <a:r>
              <a:rPr lang="es-ES" sz="1250" b="0" dirty="0" err="1">
                <a:solidFill>
                  <a:schemeClr val="accent6"/>
                </a:solidFill>
              </a:rPr>
              <a:t>processing</a:t>
            </a:r>
            <a:r>
              <a:rPr lang="es-ES" sz="1250" b="0" dirty="0">
                <a:solidFill>
                  <a:schemeClr val="accent6"/>
                </a:solidFill>
              </a:rPr>
              <a:t> and </a:t>
            </a:r>
            <a:r>
              <a:rPr lang="es-ES" sz="1250" b="0" dirty="0" err="1">
                <a:solidFill>
                  <a:schemeClr val="accent6"/>
                </a:solidFill>
              </a:rPr>
              <a:t>implicit</a:t>
            </a:r>
            <a:r>
              <a:rPr lang="es-ES" sz="1250" b="0" dirty="0">
                <a:solidFill>
                  <a:schemeClr val="accent6"/>
                </a:solidFill>
              </a:rPr>
              <a:t> </a:t>
            </a:r>
            <a:r>
              <a:rPr lang="es-ES" sz="1250" b="0" dirty="0" err="1">
                <a:solidFill>
                  <a:schemeClr val="accent6"/>
                </a:solidFill>
              </a:rPr>
              <a:t>memory</a:t>
            </a:r>
            <a:r>
              <a:rPr lang="es-ES" sz="1250" b="0" dirty="0">
                <a:solidFill>
                  <a:schemeClr val="accent6"/>
                </a:solidFill>
              </a:rPr>
              <a:t>]. Acción Psicológica, 11(1).</a:t>
            </a:r>
          </a:p>
          <a:p>
            <a:pPr marL="342900" indent="-342900">
              <a:buFont typeface="+mj-lt"/>
              <a:buAutoNum type="arabicPeriod"/>
            </a:pPr>
            <a:endParaRPr lang="es-ES" sz="1250" b="0" dirty="0">
              <a:solidFill>
                <a:schemeClr val="accent6"/>
              </a:solidFill>
            </a:endParaRPr>
          </a:p>
          <a:p>
            <a:pPr marL="342900" lvl="0" indent="-342900">
              <a:buFont typeface="+mj-lt"/>
              <a:buAutoNum type="arabicPeriod"/>
            </a:pPr>
            <a:r>
              <a:rPr lang="en-US" sz="1250" b="0" dirty="0" err="1">
                <a:solidFill>
                  <a:schemeClr val="accent6"/>
                </a:solidFill>
              </a:rPr>
              <a:t>Chatain</a:t>
            </a:r>
            <a:r>
              <a:rPr lang="en-US" sz="1250" b="0" dirty="0">
                <a:solidFill>
                  <a:schemeClr val="accent6"/>
                </a:solidFill>
              </a:rPr>
              <a:t> C., </a:t>
            </a:r>
            <a:r>
              <a:rPr lang="en-US" sz="1250" b="0" dirty="0" err="1">
                <a:solidFill>
                  <a:schemeClr val="accent6"/>
                </a:solidFill>
              </a:rPr>
              <a:t>Radel</a:t>
            </a:r>
            <a:r>
              <a:rPr lang="en-US" sz="1250" b="0" dirty="0">
                <a:solidFill>
                  <a:schemeClr val="accent6"/>
                </a:solidFill>
              </a:rPr>
              <a:t> R., </a:t>
            </a:r>
            <a:r>
              <a:rPr lang="en-US" sz="1250" b="0" dirty="0" err="1">
                <a:solidFill>
                  <a:schemeClr val="accent6"/>
                </a:solidFill>
              </a:rPr>
              <a:t>Vercruyssen</a:t>
            </a:r>
            <a:r>
              <a:rPr lang="en-US" sz="1250" b="0" dirty="0">
                <a:solidFill>
                  <a:schemeClr val="accent6"/>
                </a:solidFill>
              </a:rPr>
              <a:t> F., </a:t>
            </a:r>
            <a:r>
              <a:rPr lang="en-US" sz="1250" b="0" dirty="0" err="1">
                <a:solidFill>
                  <a:schemeClr val="accent6"/>
                </a:solidFill>
              </a:rPr>
              <a:t>Rabahi</a:t>
            </a:r>
            <a:r>
              <a:rPr lang="en-US" sz="1250" b="0" dirty="0">
                <a:solidFill>
                  <a:schemeClr val="accent6"/>
                </a:solidFill>
              </a:rPr>
              <a:t> T., </a:t>
            </a:r>
            <a:r>
              <a:rPr lang="en-US" sz="1250" b="0" dirty="0" err="1">
                <a:solidFill>
                  <a:schemeClr val="accent6"/>
                </a:solidFill>
              </a:rPr>
              <a:t>Vallier</a:t>
            </a:r>
            <a:r>
              <a:rPr lang="en-US" sz="1250" b="0" dirty="0">
                <a:solidFill>
                  <a:schemeClr val="accent6"/>
                </a:solidFill>
              </a:rPr>
              <a:t> JM., Bernard T., </a:t>
            </a:r>
            <a:r>
              <a:rPr lang="en-US" sz="1250" b="0" dirty="0" err="1">
                <a:solidFill>
                  <a:schemeClr val="accent6"/>
                </a:solidFill>
              </a:rPr>
              <a:t>Gruet</a:t>
            </a:r>
            <a:r>
              <a:rPr lang="en-US" sz="1250" b="0" dirty="0">
                <a:solidFill>
                  <a:schemeClr val="accent6"/>
                </a:solidFill>
              </a:rPr>
              <a:t> M. Influence of cognitive load on the dynamics of neurophysiological adjustments during fatiguing exercise. Psychophysiology. 2019 Jun;56(6):e13343.</a:t>
            </a:r>
            <a:endParaRPr lang="es-ES" sz="1250" b="0" dirty="0">
              <a:solidFill>
                <a:schemeClr val="accent6"/>
              </a:solidFill>
            </a:endParaRPr>
          </a:p>
        </p:txBody>
      </p:sp>
      <p:sp>
        <p:nvSpPr>
          <p:cNvPr id="15" name="Prostokąt 1">
            <a:extLst>
              <a:ext uri="{FF2B5EF4-FFF2-40B4-BE49-F238E27FC236}">
                <a16:creationId xmlns:a16="http://schemas.microsoft.com/office/drawing/2014/main" id="{28B9937F-6FB0-4170-A270-96E0A5C60740}"/>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BIBLIOGRÁFÍA</a:t>
            </a:r>
          </a:p>
        </p:txBody>
      </p:sp>
    </p:spTree>
    <p:extLst>
      <p:ext uri="{BB962C8B-B14F-4D97-AF65-F5344CB8AC3E}">
        <p14:creationId xmlns:p14="http://schemas.microsoft.com/office/powerpoint/2010/main" val="3340113319"/>
      </p:ext>
    </p:extLst>
  </p:cSld>
  <p:clrMapOvr>
    <a:masterClrMapping/>
  </p:clrMapOvr>
  <p:transition advClick="0" advTm="3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
            <a:extLst>
              <a:ext uri="{FF2B5EF4-FFF2-40B4-BE49-F238E27FC236}">
                <a16:creationId xmlns:a16="http://schemas.microsoft.com/office/drawing/2014/main" id="{FF80F374-98CF-4E57-BDF4-3818AB00E8CB}"/>
              </a:ext>
            </a:extLst>
          </p:cNvPr>
          <p:cNvSpPr/>
          <p:nvPr/>
        </p:nvSpPr>
        <p:spPr>
          <a:xfrm>
            <a:off x="323528" y="1693252"/>
            <a:ext cx="8496944" cy="4131900"/>
          </a:xfrm>
          <a:prstGeom prst="rect">
            <a:avLst/>
          </a:prstGeom>
        </p:spPr>
        <p:txBody>
          <a:bodyPr wrap="square">
            <a:spAutoFit/>
          </a:bodyPr>
          <a:lstStyle/>
          <a:p>
            <a:pPr marL="342900" lvl="0" indent="-342900">
              <a:buFont typeface="+mj-lt"/>
              <a:buAutoNum type="arabicPeriod" startAt="8"/>
            </a:pPr>
            <a:r>
              <a:rPr lang="en-US" sz="1250" b="0" dirty="0">
                <a:solidFill>
                  <a:schemeClr val="accent6"/>
                </a:solidFill>
              </a:rPr>
              <a:t>Collette F, </a:t>
            </a:r>
            <a:r>
              <a:rPr lang="en-US" sz="1250" b="0" dirty="0" err="1">
                <a:solidFill>
                  <a:schemeClr val="accent6"/>
                </a:solidFill>
              </a:rPr>
              <a:t>Hogge</a:t>
            </a:r>
            <a:r>
              <a:rPr lang="en-US" sz="1250" b="0" dirty="0">
                <a:solidFill>
                  <a:schemeClr val="accent6"/>
                </a:solidFill>
              </a:rPr>
              <a:t> M, Salmon E, Van der LM. </a:t>
            </a:r>
            <a:r>
              <a:rPr lang="en-GB" sz="1250" b="0" dirty="0">
                <a:solidFill>
                  <a:schemeClr val="accent6"/>
                </a:solidFill>
              </a:rPr>
              <a:t>Exploration of the neural substrates of executive functioning by functional neuroimaging. Neuroscience 2006;139:209-221.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a:solidFill>
                  <a:schemeClr val="accent6"/>
                </a:solidFill>
              </a:rPr>
              <a:t>Dorfman J. Problem solving, inhibition and frontal lobe function. In: Raz N, editor. The other side of the error term: aging and development as model systems in cognitive neuroscience. Amsterdam, The Netherlands: Elsevier Science; 1998. p 395–448.</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s-ES" sz="1250" b="0" dirty="0" err="1">
                <a:solidFill>
                  <a:schemeClr val="accent6"/>
                </a:solidFill>
              </a:rPr>
              <a:t>Dosenbach</a:t>
            </a:r>
            <a:r>
              <a:rPr lang="es-ES" sz="1250" b="0" dirty="0">
                <a:solidFill>
                  <a:schemeClr val="accent6"/>
                </a:solidFill>
              </a:rPr>
              <a:t> NU, </a:t>
            </a:r>
            <a:r>
              <a:rPr lang="es-ES" sz="1250" b="0" dirty="0" err="1">
                <a:solidFill>
                  <a:schemeClr val="accent6"/>
                </a:solidFill>
              </a:rPr>
              <a:t>Fair</a:t>
            </a:r>
            <a:r>
              <a:rPr lang="es-ES" sz="1250" b="0" dirty="0">
                <a:solidFill>
                  <a:schemeClr val="accent6"/>
                </a:solidFill>
              </a:rPr>
              <a:t> DA, Cohen AL, </a:t>
            </a:r>
            <a:r>
              <a:rPr lang="es-ES" sz="1250" b="0" dirty="0" err="1">
                <a:solidFill>
                  <a:schemeClr val="accent6"/>
                </a:solidFill>
              </a:rPr>
              <a:t>Schlaggar</a:t>
            </a:r>
            <a:r>
              <a:rPr lang="es-ES" sz="1250" b="0" dirty="0">
                <a:solidFill>
                  <a:schemeClr val="accent6"/>
                </a:solidFill>
              </a:rPr>
              <a:t> BL, Petersen SE. </a:t>
            </a:r>
            <a:r>
              <a:rPr lang="en-GB" sz="1250" b="0" dirty="0">
                <a:solidFill>
                  <a:schemeClr val="accent6"/>
                </a:solidFill>
              </a:rPr>
              <a:t>A dual-networks architecture of top-down control. Trends </a:t>
            </a:r>
            <a:r>
              <a:rPr lang="en-GB" sz="1250" b="0" dirty="0" err="1">
                <a:solidFill>
                  <a:schemeClr val="accent6"/>
                </a:solidFill>
              </a:rPr>
              <a:t>Cogn</a:t>
            </a:r>
            <a:r>
              <a:rPr lang="en-GB" sz="1250" b="0" dirty="0">
                <a:solidFill>
                  <a:schemeClr val="accent6"/>
                </a:solidFill>
              </a:rPr>
              <a:t> Sci. 2008 Mar;12(3):99-105. </a:t>
            </a:r>
            <a:r>
              <a:rPr lang="en-GB" sz="1250" b="0" dirty="0" err="1">
                <a:solidFill>
                  <a:schemeClr val="accent6"/>
                </a:solidFill>
              </a:rPr>
              <a:t>doi</a:t>
            </a:r>
            <a:r>
              <a:rPr lang="en-GB" sz="1250" b="0" dirty="0">
                <a:solidFill>
                  <a:schemeClr val="accent6"/>
                </a:solidFill>
              </a:rPr>
              <a:t>: 10.1016/j.tics.2008.01.001. </a:t>
            </a:r>
            <a:r>
              <a:rPr lang="en-GB" sz="1250" b="0" dirty="0" err="1">
                <a:solidFill>
                  <a:schemeClr val="accent6"/>
                </a:solidFill>
              </a:rPr>
              <a:t>Epub</a:t>
            </a:r>
            <a:r>
              <a:rPr lang="en-GB" sz="1250" b="0" dirty="0">
                <a:solidFill>
                  <a:schemeClr val="accent6"/>
                </a:solidFill>
              </a:rPr>
              <a:t> 2008 Feb 11.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US" sz="1250" b="0" dirty="0" err="1">
                <a:solidFill>
                  <a:schemeClr val="accent6"/>
                </a:solidFill>
              </a:rPr>
              <a:t>Eckestein</a:t>
            </a:r>
            <a:r>
              <a:rPr lang="en-US" sz="1250" b="0" dirty="0">
                <a:solidFill>
                  <a:schemeClr val="accent6"/>
                </a:solidFill>
              </a:rPr>
              <a:t> M., Guerra-Carrillo B., Miller </a:t>
            </a:r>
            <a:r>
              <a:rPr lang="en-US" sz="1250" b="0" dirty="0" err="1">
                <a:solidFill>
                  <a:schemeClr val="accent6"/>
                </a:solidFill>
              </a:rPr>
              <a:t>Singley</a:t>
            </a:r>
            <a:r>
              <a:rPr lang="en-US" sz="1250" b="0" dirty="0">
                <a:solidFill>
                  <a:schemeClr val="accent6"/>
                </a:solidFill>
              </a:rPr>
              <a:t> A., Bunge S. Beyond eye gaze: What else can </a:t>
            </a:r>
            <a:r>
              <a:rPr lang="en-US" sz="1250" b="0" dirty="0" err="1">
                <a:solidFill>
                  <a:schemeClr val="accent6"/>
                </a:solidFill>
              </a:rPr>
              <a:t>eyetracking</a:t>
            </a:r>
            <a:r>
              <a:rPr lang="en-US" sz="1250" b="0" dirty="0">
                <a:solidFill>
                  <a:schemeClr val="accent6"/>
                </a:solidFill>
              </a:rPr>
              <a:t> reveal about cognition and cognitive development? Developmental Cognitive Neuroscience 25 (2017) 69–91.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a:solidFill>
                  <a:schemeClr val="accent6"/>
                </a:solidFill>
              </a:rPr>
              <a:t>Fox MD, </a:t>
            </a:r>
            <a:r>
              <a:rPr lang="en-GB" sz="1250" b="0" dirty="0" err="1">
                <a:solidFill>
                  <a:schemeClr val="accent6"/>
                </a:solidFill>
              </a:rPr>
              <a:t>Raichle</a:t>
            </a:r>
            <a:r>
              <a:rPr lang="en-GB" sz="1250" b="0" dirty="0">
                <a:solidFill>
                  <a:schemeClr val="accent6"/>
                </a:solidFill>
              </a:rPr>
              <a:t> ME. Spontaneous fluctuations in brain activity observed with functional magnetic resonance imaging. Nat Rev </a:t>
            </a:r>
            <a:r>
              <a:rPr lang="en-GB" sz="1250" b="0" dirty="0" err="1">
                <a:solidFill>
                  <a:schemeClr val="accent6"/>
                </a:solidFill>
              </a:rPr>
              <a:t>Neurosci</a:t>
            </a:r>
            <a:r>
              <a:rPr lang="en-GB" sz="1250" b="0" dirty="0">
                <a:solidFill>
                  <a:schemeClr val="accent6"/>
                </a:solidFill>
              </a:rPr>
              <a:t>. 2007 Sep;8(9):700-11.</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a:solidFill>
                  <a:schemeClr val="accent6"/>
                </a:solidFill>
              </a:rPr>
              <a:t>Fritz NE., Cheek FM., Nichols-</a:t>
            </a:r>
            <a:r>
              <a:rPr lang="en-GB" sz="1250" b="0" dirty="0" err="1">
                <a:solidFill>
                  <a:schemeClr val="accent6"/>
                </a:solidFill>
              </a:rPr>
              <a:t>Laren</a:t>
            </a:r>
            <a:r>
              <a:rPr lang="en-GB" sz="1250" b="0" dirty="0">
                <a:solidFill>
                  <a:schemeClr val="accent6"/>
                </a:solidFill>
              </a:rPr>
              <a:t> DS. Motor-cognitive dual-task training in neurological disorders: A systematic review. J </a:t>
            </a:r>
            <a:r>
              <a:rPr lang="en-GB" sz="1250" b="0" dirty="0" err="1">
                <a:solidFill>
                  <a:schemeClr val="accent6"/>
                </a:solidFill>
              </a:rPr>
              <a:t>Neurol</a:t>
            </a:r>
            <a:r>
              <a:rPr lang="en-GB" sz="1250" b="0" dirty="0">
                <a:solidFill>
                  <a:schemeClr val="accent6"/>
                </a:solidFill>
              </a:rPr>
              <a:t> Phys </a:t>
            </a:r>
            <a:r>
              <a:rPr lang="en-GB" sz="1250" b="0" dirty="0" err="1">
                <a:solidFill>
                  <a:schemeClr val="accent6"/>
                </a:solidFill>
              </a:rPr>
              <a:t>Ther</a:t>
            </a:r>
            <a:r>
              <a:rPr lang="en-GB" sz="1250" b="0" dirty="0">
                <a:solidFill>
                  <a:schemeClr val="accent6"/>
                </a:solidFill>
              </a:rPr>
              <a:t>. 2015 July ; 39(3): 142–153.</a:t>
            </a:r>
            <a:endParaRPr lang="es-ES" sz="1250" b="0" dirty="0">
              <a:solidFill>
                <a:schemeClr val="accent6"/>
              </a:solidFill>
            </a:endParaRPr>
          </a:p>
          <a:p>
            <a:pPr marL="342900" indent="-342900">
              <a:buFont typeface="+mj-lt"/>
              <a:buAutoNum type="arabicPeriod" startAt="8"/>
            </a:pPr>
            <a:endParaRPr lang="es-ES" sz="1250" b="0" dirty="0">
              <a:solidFill>
                <a:schemeClr val="accent6"/>
              </a:solidFill>
            </a:endParaRPr>
          </a:p>
          <a:p>
            <a:pPr marL="342900" lvl="0" indent="-342900">
              <a:buFont typeface="+mj-lt"/>
              <a:buAutoNum type="arabicPeriod" startAt="8"/>
            </a:pP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Krasnow</a:t>
            </a:r>
            <a:r>
              <a:rPr lang="en-GB" sz="1250" b="0" dirty="0">
                <a:solidFill>
                  <a:schemeClr val="accent6"/>
                </a:solidFill>
              </a:rPr>
              <a:t> B, Reiss AL, Menon V. Functional connectivity in the resting brain: a network analysis of the default mode hypothesis. Proc Natl </a:t>
            </a:r>
            <a:r>
              <a:rPr lang="en-GB" sz="1250" b="0" dirty="0" err="1">
                <a:solidFill>
                  <a:schemeClr val="accent6"/>
                </a:solidFill>
              </a:rPr>
              <a:t>Acad</a:t>
            </a:r>
            <a:r>
              <a:rPr lang="en-GB" sz="1250" b="0" dirty="0">
                <a:solidFill>
                  <a:schemeClr val="accent6"/>
                </a:solidFill>
              </a:rPr>
              <a:t> Sci U S A. 2003 Jan 7;100(1):253-8. </a:t>
            </a:r>
            <a:r>
              <a:rPr lang="en-GB" sz="1250" b="0" dirty="0" err="1">
                <a:solidFill>
                  <a:schemeClr val="accent6"/>
                </a:solidFill>
              </a:rPr>
              <a:t>Epub</a:t>
            </a:r>
            <a:r>
              <a:rPr lang="en-GB" sz="1250" b="0" dirty="0">
                <a:solidFill>
                  <a:schemeClr val="accent6"/>
                </a:solidFill>
              </a:rPr>
              <a:t> 2002 Dec 27.</a:t>
            </a:r>
            <a:endParaRPr lang="es-ES" sz="1250" b="0" dirty="0">
              <a:solidFill>
                <a:schemeClr val="accent6"/>
              </a:solidFill>
            </a:endParaRPr>
          </a:p>
        </p:txBody>
      </p:sp>
      <p:sp>
        <p:nvSpPr>
          <p:cNvPr id="9" name="Prostokąt 1">
            <a:extLst>
              <a:ext uri="{FF2B5EF4-FFF2-40B4-BE49-F238E27FC236}">
                <a16:creationId xmlns:a16="http://schemas.microsoft.com/office/drawing/2014/main" id="{F02EE6DF-A3B4-492B-B8CE-B191BACF5DC8}"/>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BIBLIOGRÁFÍA</a:t>
            </a:r>
          </a:p>
        </p:txBody>
      </p:sp>
    </p:spTree>
    <p:extLst>
      <p:ext uri="{BB962C8B-B14F-4D97-AF65-F5344CB8AC3E}">
        <p14:creationId xmlns:p14="http://schemas.microsoft.com/office/powerpoint/2010/main" val="2788551997"/>
      </p:ext>
    </p:extLst>
  </p:cSld>
  <p:clrMapOvr>
    <a:masterClrMapping/>
  </p:clrMapOvr>
  <p:transition advClick="0" advTm="3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324261"/>
          </a:xfrm>
          <a:prstGeom prst="rect">
            <a:avLst/>
          </a:prstGeom>
        </p:spPr>
        <p:txBody>
          <a:bodyPr wrap="square">
            <a:spAutoFit/>
          </a:bodyPr>
          <a:lstStyle/>
          <a:p>
            <a:pPr marL="342900" lvl="0" indent="-342900">
              <a:buFont typeface="+mj-lt"/>
              <a:buAutoNum type="arabicPeriod" startAt="15"/>
            </a:pP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Krasnow</a:t>
            </a:r>
            <a:r>
              <a:rPr lang="en-GB" sz="1250" b="0" dirty="0">
                <a:solidFill>
                  <a:schemeClr val="accent6"/>
                </a:solidFill>
              </a:rPr>
              <a:t> B, Boyett-Anderson JM, </a:t>
            </a:r>
            <a:r>
              <a:rPr lang="en-GB" sz="1250" b="0" dirty="0" err="1">
                <a:solidFill>
                  <a:schemeClr val="accent6"/>
                </a:solidFill>
              </a:rPr>
              <a:t>Eliez</a:t>
            </a:r>
            <a:r>
              <a:rPr lang="en-GB" sz="1250" b="0" dirty="0">
                <a:solidFill>
                  <a:schemeClr val="accent6"/>
                </a:solidFill>
              </a:rPr>
              <a:t> S, </a:t>
            </a:r>
            <a:r>
              <a:rPr lang="en-GB" sz="1250" b="0" dirty="0" err="1">
                <a:solidFill>
                  <a:schemeClr val="accent6"/>
                </a:solidFill>
              </a:rPr>
              <a:t>Schatzberg</a:t>
            </a:r>
            <a:r>
              <a:rPr lang="en-GB" sz="1250" b="0" dirty="0">
                <a:solidFill>
                  <a:schemeClr val="accent6"/>
                </a:solidFill>
              </a:rPr>
              <a:t> AF, Reiss AL, Menon V. Regional analysis of hippocampal activation during memory encoding and retrieval: fMRI study. Hippocampus. 2003;13(1):164-74.</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John D. Medaglia, Mary-Ellen </a:t>
            </a:r>
            <a:r>
              <a:rPr lang="en-GB" sz="1250" b="0" dirty="0" err="1">
                <a:solidFill>
                  <a:schemeClr val="accent6"/>
                </a:solidFill>
              </a:rPr>
              <a:t>Lynall</a:t>
            </a:r>
            <a:r>
              <a:rPr lang="en-GB" sz="1250" b="0" dirty="0">
                <a:solidFill>
                  <a:schemeClr val="accent6"/>
                </a:solidFill>
              </a:rPr>
              <a:t>, and Danielle S. Bassett. J </a:t>
            </a:r>
            <a:r>
              <a:rPr lang="en-GB" sz="1250" b="0" dirty="0" err="1">
                <a:solidFill>
                  <a:schemeClr val="accent6"/>
                </a:solidFill>
              </a:rPr>
              <a:t>Cogn</a:t>
            </a:r>
            <a:r>
              <a:rPr lang="en-GB" sz="1250" b="0" dirty="0">
                <a:solidFill>
                  <a:schemeClr val="accent6"/>
                </a:solidFill>
              </a:rPr>
              <a:t> </a:t>
            </a:r>
            <a:r>
              <a:rPr lang="en-GB" sz="1250" b="0" dirty="0" err="1">
                <a:solidFill>
                  <a:schemeClr val="accent6"/>
                </a:solidFill>
              </a:rPr>
              <a:t>Neurosci</a:t>
            </a:r>
            <a:r>
              <a:rPr lang="en-GB" sz="1250" b="0" dirty="0">
                <a:solidFill>
                  <a:schemeClr val="accent6"/>
                </a:solidFill>
              </a:rPr>
              <a:t>. 2015 August; 27(8): 1471–1491.</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Kopelman MD. Disorders of memory, Brain, Volume 125, Issue 10, October 2002, Pages 2152–2190.</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Lachman, R., Lachman, J. L., &amp; Butterfield, E. </a:t>
            </a:r>
            <a:r>
              <a:rPr lang="en-GB" sz="1250" b="0" dirty="0" err="1">
                <a:solidFill>
                  <a:schemeClr val="accent6"/>
                </a:solidFill>
              </a:rPr>
              <a:t>C.Cognitive</a:t>
            </a:r>
            <a:r>
              <a:rPr lang="en-GB" sz="1250" b="0" dirty="0">
                <a:solidFill>
                  <a:schemeClr val="accent6"/>
                </a:solidFill>
              </a:rPr>
              <a:t> psychology and information processing. An introductory. Hillsdale, NJ: Erlbaum.1979.</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err="1">
                <a:solidFill>
                  <a:schemeClr val="accent6"/>
                </a:solidFill>
              </a:rPr>
              <a:t>Lezak</a:t>
            </a:r>
            <a:r>
              <a:rPr lang="en-GB" sz="1250" b="0" dirty="0">
                <a:solidFill>
                  <a:schemeClr val="accent6"/>
                </a:solidFill>
              </a:rPr>
              <a:t> MD, </a:t>
            </a:r>
            <a:r>
              <a:rPr lang="en-GB" sz="1250" b="0" dirty="0" err="1">
                <a:solidFill>
                  <a:schemeClr val="accent6"/>
                </a:solidFill>
              </a:rPr>
              <a:t>Howieson</a:t>
            </a:r>
            <a:r>
              <a:rPr lang="en-GB" sz="1250" b="0" dirty="0">
                <a:solidFill>
                  <a:schemeClr val="accent6"/>
                </a:solidFill>
              </a:rPr>
              <a:t> DB, Bigler ED, </a:t>
            </a:r>
            <a:r>
              <a:rPr lang="en-GB" sz="1250" b="0" dirty="0" err="1">
                <a:solidFill>
                  <a:schemeClr val="accent6"/>
                </a:solidFill>
              </a:rPr>
              <a:t>Tranel</a:t>
            </a:r>
            <a:r>
              <a:rPr lang="en-GB" sz="1250" b="0" dirty="0">
                <a:solidFill>
                  <a:schemeClr val="accent6"/>
                </a:solidFill>
              </a:rPr>
              <a:t> D. Neuropsychological assessment. Fifth edition. New York: Oxford University Press; 2012.</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Light, J., &amp; McNaughton, D. (2013). Putting People First: Re-Thinking the Role of Technology in Augmentative and Alternative Communication Intervention. Augmentative and Alternative Communication, 29(4), 299-309.</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Lynne Beal A., </a:t>
            </a:r>
            <a:r>
              <a:rPr lang="en-GB" sz="1250" b="0" dirty="0" err="1">
                <a:solidFill>
                  <a:schemeClr val="accent6"/>
                </a:solidFill>
              </a:rPr>
              <a:t>Holdnack</a:t>
            </a:r>
            <a:r>
              <a:rPr lang="en-GB" sz="1250" b="0" dirty="0">
                <a:solidFill>
                  <a:schemeClr val="accent6"/>
                </a:solidFill>
              </a:rPr>
              <a:t> James A., </a:t>
            </a:r>
            <a:r>
              <a:rPr lang="en-GB" sz="1250" b="0" dirty="0" err="1">
                <a:solidFill>
                  <a:schemeClr val="accent6"/>
                </a:solidFill>
              </a:rPr>
              <a:t>Saklofske</a:t>
            </a:r>
            <a:r>
              <a:rPr lang="en-GB" sz="1250" b="0" dirty="0">
                <a:solidFill>
                  <a:schemeClr val="accent6"/>
                </a:solidFill>
              </a:rPr>
              <a:t> Donald H., Weiss Lawrence G. Chapter 3 - Practical Considerations in WISC-V Interpretation and Intervention in WISC-V Assessment and Interpretation Scientist-Practitioner Perspectives Practical Resources for the Mental Health Professional. 2016, Pages 63-93.</a:t>
            </a:r>
            <a:endParaRPr lang="es-ES" sz="1250" b="0" dirty="0">
              <a:solidFill>
                <a:schemeClr val="accent6"/>
              </a:solidFill>
            </a:endParaRPr>
          </a:p>
          <a:p>
            <a:pPr marL="342900" indent="-342900">
              <a:buFont typeface="+mj-lt"/>
              <a:buAutoNum type="arabicPeriod" startAt="15"/>
            </a:pPr>
            <a:endParaRPr lang="es-ES" sz="1250" b="0" dirty="0">
              <a:solidFill>
                <a:schemeClr val="accent6"/>
              </a:solidFill>
            </a:endParaRPr>
          </a:p>
          <a:p>
            <a:pPr marL="342900" lvl="0" indent="-342900">
              <a:buFont typeface="+mj-lt"/>
              <a:buAutoNum type="arabicPeriod" startAt="15"/>
            </a:pPr>
            <a:r>
              <a:rPr lang="en-GB" sz="1250" b="0" dirty="0">
                <a:solidFill>
                  <a:schemeClr val="accent6"/>
                </a:solidFill>
              </a:rPr>
              <a:t>MacPherson MK. Cognitive Load Affects Speech Motor Performance Differently in Older and Younger Adults. J Speech Lang Hear Res. 2019 May 21;62(5):1258-1277.</a:t>
            </a:r>
            <a:endParaRPr lang="es-ES" sz="1250" b="0" dirty="0">
              <a:solidFill>
                <a:schemeClr val="accent6"/>
              </a:solidFill>
            </a:endParaRPr>
          </a:p>
        </p:txBody>
      </p:sp>
      <p:sp>
        <p:nvSpPr>
          <p:cNvPr id="10" name="Prostokąt 1">
            <a:extLst>
              <a:ext uri="{FF2B5EF4-FFF2-40B4-BE49-F238E27FC236}">
                <a16:creationId xmlns:a16="http://schemas.microsoft.com/office/drawing/2014/main" id="{C103B946-5254-4010-A8B7-844B092712A1}"/>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BIBLIOGRÁFÍA</a:t>
            </a:r>
          </a:p>
        </p:txBody>
      </p:sp>
    </p:spTree>
    <p:extLst>
      <p:ext uri="{BB962C8B-B14F-4D97-AF65-F5344CB8AC3E}">
        <p14:creationId xmlns:p14="http://schemas.microsoft.com/office/powerpoint/2010/main" val="795775246"/>
      </p:ext>
    </p:extLst>
  </p:cSld>
  <p:clrMapOvr>
    <a:masterClrMapping/>
  </p:clrMapOvr>
  <p:transition advClick="0" advTm="3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4131900"/>
          </a:xfrm>
          <a:prstGeom prst="rect">
            <a:avLst/>
          </a:prstGeom>
        </p:spPr>
        <p:txBody>
          <a:bodyPr wrap="square">
            <a:spAutoFit/>
          </a:bodyPr>
          <a:lstStyle/>
          <a:p>
            <a:pPr marL="342900" lvl="0" indent="-342900">
              <a:buFont typeface="+mj-lt"/>
              <a:buAutoNum type="arabicPeriod" startAt="23"/>
            </a:pPr>
            <a:r>
              <a:rPr lang="en-GB" sz="1250" b="0" dirty="0">
                <a:solidFill>
                  <a:schemeClr val="accent6"/>
                </a:solidFill>
              </a:rPr>
              <a:t>Menon V (2010) Large-Scale Brain Networks in Cognition: Emerging Principles. In: Analysis and Function of Large-Scale Brain Networks. (</a:t>
            </a:r>
            <a:r>
              <a:rPr lang="en-GB" sz="1250" b="0" dirty="0" err="1">
                <a:solidFill>
                  <a:schemeClr val="accent6"/>
                </a:solidFill>
              </a:rPr>
              <a:t>Sporns</a:t>
            </a:r>
            <a:r>
              <a:rPr lang="en-GB" sz="1250" b="0" dirty="0">
                <a:solidFill>
                  <a:schemeClr val="accent6"/>
                </a:solidFill>
              </a:rPr>
              <a:t> O, ed) pp. 44-53. Washington, DC: Society for Neuroscience.</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a:solidFill>
                  <a:schemeClr val="accent6"/>
                </a:solidFill>
              </a:rPr>
              <a:t>Meehan TP, Bressler SL. Neurocognitive networks: findings, models, and theory. </a:t>
            </a:r>
            <a:r>
              <a:rPr lang="en-GB" sz="1250" b="0" dirty="0" err="1">
                <a:solidFill>
                  <a:schemeClr val="accent6"/>
                </a:solidFill>
              </a:rPr>
              <a:t>Neurosci</a:t>
            </a:r>
            <a:r>
              <a:rPr lang="en-GB" sz="1250" b="0" dirty="0">
                <a:solidFill>
                  <a:schemeClr val="accent6"/>
                </a:solidFill>
              </a:rPr>
              <a:t> </a:t>
            </a:r>
            <a:r>
              <a:rPr lang="en-GB" sz="1250" b="0" dirty="0" err="1">
                <a:solidFill>
                  <a:schemeClr val="accent6"/>
                </a:solidFill>
              </a:rPr>
              <a:t>Biobehav</a:t>
            </a:r>
            <a:r>
              <a:rPr lang="en-GB" sz="1250" b="0" dirty="0">
                <a:solidFill>
                  <a:schemeClr val="accent6"/>
                </a:solidFill>
              </a:rPr>
              <a:t> Rev. 2012 Nov; 36(10):2232-47. </a:t>
            </a:r>
            <a:r>
              <a:rPr lang="en-GB" sz="1250" b="0" dirty="0" err="1">
                <a:solidFill>
                  <a:schemeClr val="accent6"/>
                </a:solidFill>
              </a:rPr>
              <a:t>doi</a:t>
            </a:r>
            <a:r>
              <a:rPr lang="en-GB" sz="1250" b="0" dirty="0">
                <a:solidFill>
                  <a:schemeClr val="accent6"/>
                </a:solidFill>
              </a:rPr>
              <a:t>: 10.1016/j.neubiorev.2012.08.002. </a:t>
            </a:r>
            <a:r>
              <a:rPr lang="en-GB" sz="1250" b="0" dirty="0" err="1">
                <a:solidFill>
                  <a:schemeClr val="accent6"/>
                </a:solidFill>
              </a:rPr>
              <a:t>Epub</a:t>
            </a:r>
            <a:r>
              <a:rPr lang="en-GB" sz="1250" b="0" dirty="0">
                <a:solidFill>
                  <a:schemeClr val="accent6"/>
                </a:solidFill>
              </a:rPr>
              <a:t> 2012 Aug 18.</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a:solidFill>
                  <a:schemeClr val="accent6"/>
                </a:solidFill>
              </a:rPr>
              <a:t>Mirsky, A.F., Anthony, B.J., Duncan, C.C. et al. Analysis of the elements of attention: A neuropsychological approach. </a:t>
            </a:r>
            <a:r>
              <a:rPr lang="en-GB" sz="1250" b="0" dirty="0" err="1">
                <a:solidFill>
                  <a:schemeClr val="accent6"/>
                </a:solidFill>
              </a:rPr>
              <a:t>Neuropsychol</a:t>
            </a:r>
            <a:r>
              <a:rPr lang="en-GB" sz="1250" b="0" dirty="0">
                <a:solidFill>
                  <a:schemeClr val="accent6"/>
                </a:solidFill>
              </a:rPr>
              <a:t> Rev 2, 109–145 (1991).</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err="1">
                <a:solidFill>
                  <a:schemeClr val="accent6"/>
                </a:solidFill>
              </a:rPr>
              <a:t>Morice</a:t>
            </a:r>
            <a:r>
              <a:rPr lang="en-GB" sz="1250" b="0" dirty="0">
                <a:solidFill>
                  <a:schemeClr val="accent6"/>
                </a:solidFill>
              </a:rPr>
              <a:t> R and </a:t>
            </a:r>
            <a:r>
              <a:rPr lang="en-GB" sz="1250" b="0" dirty="0" err="1">
                <a:solidFill>
                  <a:schemeClr val="accent6"/>
                </a:solidFill>
              </a:rPr>
              <a:t>Delahunty</a:t>
            </a:r>
            <a:r>
              <a:rPr lang="en-GB" sz="1250" b="0" dirty="0">
                <a:solidFill>
                  <a:schemeClr val="accent6"/>
                </a:solidFill>
              </a:rPr>
              <a:t> A. Frontal/Executive Impairments in Schizophrenia. Schizophrenia Bulletin, Volume 22, Issue 1, 1996, Pages 125–137.</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pl-PL" sz="1250" b="0" dirty="0">
                <a:solidFill>
                  <a:schemeClr val="accent6"/>
                </a:solidFill>
              </a:rPr>
              <a:t>North Jersey Health and Wellness. Comprehensive and Prreventive Health Care. Brain Mapping. Cited: January 2020 (Available from: https://njhwllc.com/brain-mapping/).</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a:solidFill>
                  <a:schemeClr val="accent6"/>
                </a:solidFill>
              </a:rPr>
              <a:t>Persad C., Jones JL., Ashton-Miller J., Alexander NB. and </a:t>
            </a:r>
            <a:r>
              <a:rPr lang="en-GB" sz="1250" b="0" dirty="0" err="1">
                <a:solidFill>
                  <a:schemeClr val="accent6"/>
                </a:solidFill>
              </a:rPr>
              <a:t>Giordan</a:t>
            </a:r>
            <a:r>
              <a:rPr lang="en-GB" sz="1250" b="0" dirty="0">
                <a:solidFill>
                  <a:schemeClr val="accent6"/>
                </a:solidFill>
              </a:rPr>
              <a:t> B. Executive Function and Gait in Older Adults With Cognitive Impairment. Journal of Gerontology: 2008, Vol. 63A, No. 12, 1350–1355.</a:t>
            </a:r>
            <a:endParaRPr lang="es-ES" sz="1250" b="0" dirty="0">
              <a:solidFill>
                <a:schemeClr val="accent6"/>
              </a:solidFill>
            </a:endParaRPr>
          </a:p>
          <a:p>
            <a:pPr marL="342900" indent="-342900">
              <a:buFont typeface="+mj-lt"/>
              <a:buAutoNum type="arabicPeriod" startAt="23"/>
            </a:pPr>
            <a:endParaRPr lang="es-ES" sz="1250" b="0" dirty="0">
              <a:solidFill>
                <a:schemeClr val="accent6"/>
              </a:solidFill>
            </a:endParaRPr>
          </a:p>
          <a:p>
            <a:pPr marL="342900" lvl="0" indent="-342900">
              <a:buFont typeface="+mj-lt"/>
              <a:buAutoNum type="arabicPeriod" startAt="23"/>
            </a:pPr>
            <a:r>
              <a:rPr lang="en-GB" sz="1250" b="0" dirty="0" err="1">
                <a:solidFill>
                  <a:schemeClr val="accent6"/>
                </a:solidFill>
              </a:rPr>
              <a:t>Ridderinkhof</a:t>
            </a:r>
            <a:r>
              <a:rPr lang="en-GB" sz="1250" b="0" dirty="0">
                <a:solidFill>
                  <a:schemeClr val="accent6"/>
                </a:solidFill>
              </a:rPr>
              <a:t> KR, van den </a:t>
            </a:r>
            <a:r>
              <a:rPr lang="en-GB" sz="1250" b="0" dirty="0" err="1">
                <a:solidFill>
                  <a:schemeClr val="accent6"/>
                </a:solidFill>
              </a:rPr>
              <a:t>Wildenberg</a:t>
            </a:r>
            <a:r>
              <a:rPr lang="en-GB" sz="1250" b="0" dirty="0">
                <a:solidFill>
                  <a:schemeClr val="accent6"/>
                </a:solidFill>
              </a:rPr>
              <a:t> WP, </a:t>
            </a:r>
            <a:r>
              <a:rPr lang="en-GB" sz="1250" b="0" dirty="0" err="1">
                <a:solidFill>
                  <a:schemeClr val="accent6"/>
                </a:solidFill>
              </a:rPr>
              <a:t>Segalowitz</a:t>
            </a:r>
            <a:r>
              <a:rPr lang="en-GB" sz="1250" b="0" dirty="0">
                <a:solidFill>
                  <a:schemeClr val="accent6"/>
                </a:solidFill>
              </a:rPr>
              <a:t> SJ, Carter CS. Neurocognitive mechanisms of cognitive control: the role of prefrontal cortex in action selection, response inhibition, performance monitoring, and reward-based learning. Brain </a:t>
            </a:r>
            <a:r>
              <a:rPr lang="en-GB" sz="1250" b="0" dirty="0" err="1">
                <a:solidFill>
                  <a:schemeClr val="accent6"/>
                </a:solidFill>
              </a:rPr>
              <a:t>Cogn</a:t>
            </a:r>
            <a:r>
              <a:rPr lang="en-GB" sz="1250" b="0" dirty="0">
                <a:solidFill>
                  <a:schemeClr val="accent6"/>
                </a:solidFill>
              </a:rPr>
              <a:t> 2004; 56:129-140.</a:t>
            </a:r>
            <a:endParaRPr lang="es-ES" sz="1250" b="0" dirty="0">
              <a:solidFill>
                <a:schemeClr val="accent6"/>
              </a:solidFill>
            </a:endParaRPr>
          </a:p>
        </p:txBody>
      </p:sp>
      <p:sp>
        <p:nvSpPr>
          <p:cNvPr id="10" name="Prostokąt 1">
            <a:extLst>
              <a:ext uri="{FF2B5EF4-FFF2-40B4-BE49-F238E27FC236}">
                <a16:creationId xmlns:a16="http://schemas.microsoft.com/office/drawing/2014/main" id="{01478768-37C7-4D4D-A90D-A98F15CA08D4}"/>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BIBLIOGRÁFÍA</a:t>
            </a:r>
          </a:p>
        </p:txBody>
      </p:sp>
    </p:spTree>
    <p:extLst>
      <p:ext uri="{BB962C8B-B14F-4D97-AF65-F5344CB8AC3E}">
        <p14:creationId xmlns:p14="http://schemas.microsoft.com/office/powerpoint/2010/main" val="140193641"/>
      </p:ext>
    </p:extLst>
  </p:cSld>
  <p:clrMapOvr>
    <a:masterClrMapping/>
  </p:clrMapOvr>
  <p:transition advClick="0" advTm="3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323528" y="1693252"/>
            <a:ext cx="8496944" cy="5093702"/>
          </a:xfrm>
          <a:prstGeom prst="rect">
            <a:avLst/>
          </a:prstGeom>
        </p:spPr>
        <p:txBody>
          <a:bodyPr wrap="square">
            <a:spAutoFit/>
          </a:bodyPr>
          <a:lstStyle/>
          <a:p>
            <a:pPr marL="342900" lvl="0" indent="-342900">
              <a:buFont typeface="+mj-lt"/>
              <a:buAutoNum type="arabicPeriod" startAt="30"/>
            </a:pPr>
            <a:r>
              <a:rPr lang="en-GB" sz="1250" b="0" dirty="0">
                <a:solidFill>
                  <a:schemeClr val="accent6"/>
                </a:solidFill>
              </a:rPr>
              <a:t>Seeley W, Menon V, </a:t>
            </a:r>
            <a:r>
              <a:rPr lang="en-GB" sz="1250" b="0" dirty="0" err="1">
                <a:solidFill>
                  <a:schemeClr val="accent6"/>
                </a:solidFill>
              </a:rPr>
              <a:t>Schatzberg</a:t>
            </a:r>
            <a:r>
              <a:rPr lang="en-GB" sz="1250" b="0" dirty="0">
                <a:solidFill>
                  <a:schemeClr val="accent6"/>
                </a:solidFill>
              </a:rPr>
              <a:t> AF, Keller J, Glover GH, Kenna H, Reiss AL, </a:t>
            </a:r>
            <a:r>
              <a:rPr lang="en-GB" sz="1250" b="0" dirty="0" err="1">
                <a:solidFill>
                  <a:schemeClr val="accent6"/>
                </a:solidFill>
              </a:rPr>
              <a:t>Greicius</a:t>
            </a:r>
            <a:r>
              <a:rPr lang="en-GB" sz="1250" b="0" dirty="0">
                <a:solidFill>
                  <a:schemeClr val="accent6"/>
                </a:solidFill>
              </a:rPr>
              <a:t> MD. Dissociable intrinsic connectivity networks for salience processing and executive control. J </a:t>
            </a:r>
            <a:r>
              <a:rPr lang="en-GB" sz="1250" b="0" dirty="0" err="1">
                <a:solidFill>
                  <a:schemeClr val="accent6"/>
                </a:solidFill>
              </a:rPr>
              <a:t>Neurosci</a:t>
            </a:r>
            <a:r>
              <a:rPr lang="en-GB" sz="1250" b="0" dirty="0">
                <a:solidFill>
                  <a:schemeClr val="accent6"/>
                </a:solidFill>
              </a:rPr>
              <a:t>. 2007 Feb 28;27(9):2349-56.</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a:solidFill>
                  <a:schemeClr val="accent6"/>
                </a:solidFill>
              </a:rPr>
              <a:t>Seeley WW1, Allman JM, Carlin DA, Crawford RK, Macedo MN, </a:t>
            </a:r>
            <a:r>
              <a:rPr lang="en-GB" sz="1250" b="0" dirty="0" err="1">
                <a:solidFill>
                  <a:schemeClr val="accent6"/>
                </a:solidFill>
              </a:rPr>
              <a:t>Greicius</a:t>
            </a:r>
            <a:r>
              <a:rPr lang="en-GB" sz="1250" b="0" dirty="0">
                <a:solidFill>
                  <a:schemeClr val="accent6"/>
                </a:solidFill>
              </a:rPr>
              <a:t> MD, </a:t>
            </a:r>
            <a:r>
              <a:rPr lang="en-GB" sz="1250" b="0" dirty="0" err="1">
                <a:solidFill>
                  <a:schemeClr val="accent6"/>
                </a:solidFill>
              </a:rPr>
              <a:t>Dearmond</a:t>
            </a:r>
            <a:r>
              <a:rPr lang="en-GB" sz="1250" b="0" dirty="0">
                <a:solidFill>
                  <a:schemeClr val="accent6"/>
                </a:solidFill>
              </a:rPr>
              <a:t> SJ, Miller BL. Divergent social functioning in </a:t>
            </a:r>
            <a:r>
              <a:rPr lang="en-GB" sz="1250" b="0" dirty="0" err="1">
                <a:solidFill>
                  <a:schemeClr val="accent6"/>
                </a:solidFill>
              </a:rPr>
              <a:t>behavioral</a:t>
            </a:r>
            <a:r>
              <a:rPr lang="en-GB" sz="1250" b="0" dirty="0">
                <a:solidFill>
                  <a:schemeClr val="accent6"/>
                </a:solidFill>
              </a:rPr>
              <a:t> variant frontotemporal dementia and Alzheimer disease: reciprocal networks and neuronal evolution. Alzheimer Dis Assoc </a:t>
            </a:r>
            <a:r>
              <a:rPr lang="en-GB" sz="1250" b="0" dirty="0" err="1">
                <a:solidFill>
                  <a:schemeClr val="accent6"/>
                </a:solidFill>
              </a:rPr>
              <a:t>Disord</a:t>
            </a:r>
            <a:r>
              <a:rPr lang="en-GB" sz="1250" b="0" dirty="0">
                <a:solidFill>
                  <a:schemeClr val="accent6"/>
                </a:solidFill>
              </a:rPr>
              <a:t>. 2007 Oct-Dec;21(4):S50-7.</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a:solidFill>
                  <a:schemeClr val="accent6"/>
                </a:solidFill>
              </a:rPr>
              <a:t>Squire LR. The organization and neural substrates of human memory. International Journal of Neurology, 01 Jan 1987; 21-22:218-22.</a:t>
            </a: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n-GB" sz="1250" b="0" dirty="0" err="1">
                <a:solidFill>
                  <a:schemeClr val="accent6"/>
                </a:solidFill>
              </a:rPr>
              <a:t>Stuss</a:t>
            </a:r>
            <a:r>
              <a:rPr lang="en-GB" sz="1250" b="0" dirty="0">
                <a:solidFill>
                  <a:schemeClr val="accent6"/>
                </a:solidFill>
              </a:rPr>
              <a:t> DT, Alexander MP. Executive functions and the frontal lobes: a conceptual view. </a:t>
            </a:r>
            <a:r>
              <a:rPr lang="es-ES" sz="1250" b="0" dirty="0" err="1">
                <a:solidFill>
                  <a:schemeClr val="accent6"/>
                </a:solidFill>
              </a:rPr>
              <a:t>Psychol</a:t>
            </a:r>
            <a:r>
              <a:rPr lang="es-ES" sz="1250" b="0" dirty="0">
                <a:solidFill>
                  <a:schemeClr val="accent6"/>
                </a:solidFill>
              </a:rPr>
              <a:t> Res 2000;63:289-298.</a:t>
            </a:r>
          </a:p>
          <a:p>
            <a:pPr marL="342900" indent="-342900">
              <a:buFont typeface="+mj-lt"/>
              <a:buAutoNum type="arabicPeriod" startAt="30"/>
            </a:pPr>
            <a:endParaRPr lang="es-ES" sz="1250" b="0" dirty="0">
              <a:solidFill>
                <a:schemeClr val="accent6"/>
              </a:solidFill>
            </a:endParaRPr>
          </a:p>
          <a:p>
            <a:pPr marL="342900" lvl="0" indent="-342900">
              <a:buFont typeface="+mj-lt"/>
              <a:buAutoNum type="arabicPeriod" startAt="30"/>
            </a:pPr>
            <a:r>
              <a:rPr lang="es-ES" sz="1250" b="0" dirty="0">
                <a:solidFill>
                  <a:schemeClr val="accent6"/>
                </a:solidFill>
              </a:rPr>
              <a:t>Tirapu J (2007) La evaluación neuropsicológica. Intervención Psicosocial, Vol. 16 </a:t>
            </a:r>
            <a:r>
              <a:rPr lang="es-ES" sz="1250" b="0" dirty="0" err="1">
                <a:solidFill>
                  <a:schemeClr val="accent6"/>
                </a:solidFill>
              </a:rPr>
              <a:t>N.°</a:t>
            </a:r>
            <a:r>
              <a:rPr lang="es-ES" sz="1250" b="0" dirty="0">
                <a:solidFill>
                  <a:schemeClr val="accent6"/>
                </a:solidFill>
              </a:rPr>
              <a:t> 2. Págs. 189-211. </a:t>
            </a:r>
            <a:r>
              <a:rPr lang="en-GB" sz="1250" b="0" dirty="0">
                <a:solidFill>
                  <a:schemeClr val="accent6"/>
                </a:solidFill>
              </a:rPr>
              <a:t>Colegio </a:t>
            </a:r>
            <a:r>
              <a:rPr lang="en-GB" sz="1250" b="0" dirty="0" err="1">
                <a:solidFill>
                  <a:schemeClr val="accent6"/>
                </a:solidFill>
              </a:rPr>
              <a:t>Oficial</a:t>
            </a:r>
            <a:r>
              <a:rPr lang="en-GB" sz="1250" b="0" dirty="0">
                <a:solidFill>
                  <a:schemeClr val="accent6"/>
                </a:solidFill>
              </a:rPr>
              <a:t> de </a:t>
            </a:r>
            <a:r>
              <a:rPr lang="en-GB" sz="1250" b="0" dirty="0" err="1">
                <a:solidFill>
                  <a:schemeClr val="accent6"/>
                </a:solidFill>
              </a:rPr>
              <a:t>Psicólogos</a:t>
            </a:r>
            <a:r>
              <a:rPr lang="en-GB" sz="1250" b="0" dirty="0">
                <a:solidFill>
                  <a:schemeClr val="accent6"/>
                </a:solidFill>
              </a:rPr>
              <a:t> de Madrid.</a:t>
            </a:r>
          </a:p>
          <a:p>
            <a:pPr marL="342900" lvl="0" indent="-342900"/>
            <a:endParaRPr lang="en-GB" sz="1250" b="0" dirty="0">
              <a:solidFill>
                <a:schemeClr val="accent6"/>
              </a:solidFill>
            </a:endParaRPr>
          </a:p>
          <a:p>
            <a:pPr marL="342900" lvl="0" indent="-342900">
              <a:buFont typeface="+mj-lt"/>
              <a:buAutoNum type="arabicPeriod" startAt="35"/>
            </a:pPr>
            <a:r>
              <a:rPr lang="en-GB" sz="1250" b="0" dirty="0" err="1">
                <a:solidFill>
                  <a:schemeClr val="accent6"/>
                </a:solidFill>
              </a:rPr>
              <a:t>Witlox</a:t>
            </a:r>
            <a:r>
              <a:rPr lang="en-GB" sz="1250" b="0" dirty="0">
                <a:solidFill>
                  <a:schemeClr val="accent6"/>
                </a:solidFill>
              </a:rPr>
              <a:t> L., </a:t>
            </a:r>
            <a:r>
              <a:rPr lang="en-GB" sz="1250" b="0" dirty="0" err="1">
                <a:solidFill>
                  <a:schemeClr val="accent6"/>
                </a:solidFill>
              </a:rPr>
              <a:t>Schagen</a:t>
            </a:r>
            <a:r>
              <a:rPr lang="en-GB" sz="1250" b="0" dirty="0">
                <a:solidFill>
                  <a:schemeClr val="accent6"/>
                </a:solidFill>
              </a:rPr>
              <a:t> S., </a:t>
            </a:r>
            <a:r>
              <a:rPr lang="en-GB" sz="1250" b="0" dirty="0" err="1">
                <a:solidFill>
                  <a:schemeClr val="accent6"/>
                </a:solidFill>
              </a:rPr>
              <a:t>Ruiter</a:t>
            </a:r>
            <a:r>
              <a:rPr lang="en-GB" sz="1250" b="0" dirty="0">
                <a:solidFill>
                  <a:schemeClr val="accent6"/>
                </a:solidFill>
              </a:rPr>
              <a:t> M., </a:t>
            </a:r>
            <a:r>
              <a:rPr lang="en-GB" sz="1250" b="0" dirty="0" err="1">
                <a:solidFill>
                  <a:schemeClr val="accent6"/>
                </a:solidFill>
              </a:rPr>
              <a:t>Geerlings</a:t>
            </a:r>
            <a:r>
              <a:rPr lang="en-GB" sz="1250" b="0" dirty="0">
                <a:solidFill>
                  <a:schemeClr val="accent6"/>
                </a:solidFill>
              </a:rPr>
              <a:t> M., </a:t>
            </a:r>
            <a:r>
              <a:rPr lang="en-GB" sz="1250" b="0" dirty="0" err="1">
                <a:solidFill>
                  <a:schemeClr val="accent6"/>
                </a:solidFill>
              </a:rPr>
              <a:t>Peeters</a:t>
            </a:r>
            <a:r>
              <a:rPr lang="en-GB" sz="1250" b="0" dirty="0">
                <a:solidFill>
                  <a:schemeClr val="accent6"/>
                </a:solidFill>
              </a:rPr>
              <a:t> P., </a:t>
            </a:r>
            <a:r>
              <a:rPr lang="en-GB" sz="1250" b="0" dirty="0" err="1">
                <a:solidFill>
                  <a:schemeClr val="accent6"/>
                </a:solidFill>
              </a:rPr>
              <a:t>Koevoets</a:t>
            </a:r>
            <a:r>
              <a:rPr lang="en-GB" sz="1250" b="0" dirty="0">
                <a:solidFill>
                  <a:schemeClr val="accent6"/>
                </a:solidFill>
              </a:rPr>
              <a:t> E., van </a:t>
            </a:r>
            <a:r>
              <a:rPr lang="en-GB" sz="1250" b="0" dirty="0" err="1">
                <a:solidFill>
                  <a:schemeClr val="accent6"/>
                </a:solidFill>
              </a:rPr>
              <a:t>der</a:t>
            </a:r>
            <a:r>
              <a:rPr lang="en-GB" sz="1250" b="0" dirty="0">
                <a:solidFill>
                  <a:schemeClr val="accent6"/>
                </a:solidFill>
              </a:rPr>
              <a:t> Wall E., </a:t>
            </a:r>
            <a:r>
              <a:rPr lang="en-GB" sz="1250" b="0" dirty="0" err="1">
                <a:solidFill>
                  <a:schemeClr val="accent6"/>
                </a:solidFill>
              </a:rPr>
              <a:t>Stuiver</a:t>
            </a:r>
            <a:r>
              <a:rPr lang="en-GB" sz="1250" b="0" dirty="0">
                <a:solidFill>
                  <a:schemeClr val="accent6"/>
                </a:solidFill>
              </a:rPr>
              <a:t> M., </a:t>
            </a:r>
            <a:r>
              <a:rPr lang="en-GB" sz="1250" b="0" dirty="0" err="1">
                <a:solidFill>
                  <a:schemeClr val="accent6"/>
                </a:solidFill>
              </a:rPr>
              <a:t>Sonke</a:t>
            </a:r>
            <a:r>
              <a:rPr lang="en-GB" sz="1250" b="0" dirty="0">
                <a:solidFill>
                  <a:schemeClr val="accent6"/>
                </a:solidFill>
              </a:rPr>
              <a:t> G., </a:t>
            </a:r>
            <a:r>
              <a:rPr lang="en-GB" sz="1250" b="0" dirty="0" err="1">
                <a:solidFill>
                  <a:schemeClr val="accent6"/>
                </a:solidFill>
              </a:rPr>
              <a:t>Velthuis</a:t>
            </a:r>
            <a:r>
              <a:rPr lang="en-GB" sz="1250" b="0" dirty="0">
                <a:solidFill>
                  <a:schemeClr val="accent6"/>
                </a:solidFill>
              </a:rPr>
              <a:t> M., van </a:t>
            </a:r>
            <a:r>
              <a:rPr lang="en-GB" sz="1250" b="0" dirty="0" err="1">
                <a:solidFill>
                  <a:schemeClr val="accent6"/>
                </a:solidFill>
              </a:rPr>
              <a:t>der</a:t>
            </a:r>
            <a:r>
              <a:rPr lang="en-GB" sz="1250" b="0" dirty="0">
                <a:solidFill>
                  <a:schemeClr val="accent6"/>
                </a:solidFill>
              </a:rPr>
              <a:t> </a:t>
            </a:r>
            <a:r>
              <a:rPr lang="en-GB" sz="1250" b="0" dirty="0" err="1">
                <a:solidFill>
                  <a:schemeClr val="accent6"/>
                </a:solidFill>
              </a:rPr>
              <a:t>Palen</a:t>
            </a:r>
            <a:r>
              <a:rPr lang="en-GB" sz="1250" b="0" dirty="0">
                <a:solidFill>
                  <a:schemeClr val="accent6"/>
                </a:solidFill>
              </a:rPr>
              <a:t> L., </a:t>
            </a:r>
            <a:r>
              <a:rPr lang="en-GB" sz="1250" b="0" dirty="0" err="1">
                <a:solidFill>
                  <a:schemeClr val="accent6"/>
                </a:solidFill>
              </a:rPr>
              <a:t>Jobsen</a:t>
            </a:r>
            <a:r>
              <a:rPr lang="en-GB" sz="1250" b="0" dirty="0">
                <a:solidFill>
                  <a:schemeClr val="accent6"/>
                </a:solidFill>
              </a:rPr>
              <a:t> J., May A., </a:t>
            </a:r>
            <a:r>
              <a:rPr lang="en-GB" sz="1250" b="0" dirty="0" err="1">
                <a:solidFill>
                  <a:schemeClr val="accent6"/>
                </a:solidFill>
              </a:rPr>
              <a:t>Monninkhof</a:t>
            </a:r>
            <a:r>
              <a:rPr lang="en-GB" sz="1250" b="0" dirty="0">
                <a:solidFill>
                  <a:schemeClr val="accent6"/>
                </a:solidFill>
              </a:rPr>
              <a:t> E. Effects of physical exercise on cognitive function and brain measures after chemotherapy in patients with breast cancer (PAM study): protocol of a randomised controlled trial. BMJ Open 2019;9:e028117.</a:t>
            </a:r>
            <a:endParaRPr lang="es-ES" sz="1250" b="0" dirty="0">
              <a:solidFill>
                <a:schemeClr val="accent6"/>
              </a:solidFill>
            </a:endParaRPr>
          </a:p>
          <a:p>
            <a:pPr marL="342900" indent="-342900">
              <a:buFont typeface="+mj-lt"/>
              <a:buAutoNum type="arabicPeriod" startAt="35"/>
            </a:pPr>
            <a:endParaRPr lang="es-ES" sz="1250" b="0" dirty="0">
              <a:solidFill>
                <a:schemeClr val="accent6"/>
              </a:solidFill>
            </a:endParaRPr>
          </a:p>
          <a:p>
            <a:pPr marL="342900" lvl="0" indent="-342900">
              <a:buFont typeface="+mj-lt"/>
              <a:buAutoNum type="arabicPeriod" startAt="35"/>
            </a:pPr>
            <a:r>
              <a:rPr lang="en-GB" sz="1250" b="0" dirty="0" err="1">
                <a:solidFill>
                  <a:schemeClr val="accent6"/>
                </a:solidFill>
              </a:rPr>
              <a:t>Yogev</a:t>
            </a:r>
            <a:r>
              <a:rPr lang="en-GB" sz="1250" b="0" dirty="0">
                <a:solidFill>
                  <a:schemeClr val="accent6"/>
                </a:solidFill>
              </a:rPr>
              <a:t> G., </a:t>
            </a:r>
            <a:r>
              <a:rPr lang="en-GB" sz="1250" b="0" dirty="0" err="1">
                <a:solidFill>
                  <a:schemeClr val="accent6"/>
                </a:solidFill>
              </a:rPr>
              <a:t>Hausdorff</a:t>
            </a:r>
            <a:r>
              <a:rPr lang="en-GB" sz="1250" b="0" dirty="0">
                <a:solidFill>
                  <a:schemeClr val="accent6"/>
                </a:solidFill>
              </a:rPr>
              <a:t> JM., and </a:t>
            </a:r>
            <a:r>
              <a:rPr lang="en-GB" sz="1250" b="0" dirty="0" err="1">
                <a:solidFill>
                  <a:schemeClr val="accent6"/>
                </a:solidFill>
              </a:rPr>
              <a:t>Giladi</a:t>
            </a:r>
            <a:r>
              <a:rPr lang="en-GB" sz="1250" b="0" dirty="0">
                <a:solidFill>
                  <a:schemeClr val="accent6"/>
                </a:solidFill>
              </a:rPr>
              <a:t> N. The Role of Executive Function and Attention in Gait. </a:t>
            </a:r>
            <a:r>
              <a:rPr lang="en-GB" sz="1250" b="0" dirty="0" err="1">
                <a:solidFill>
                  <a:schemeClr val="accent6"/>
                </a:solidFill>
              </a:rPr>
              <a:t>Mov</a:t>
            </a:r>
            <a:r>
              <a:rPr lang="en-GB" sz="1250" b="0" dirty="0">
                <a:solidFill>
                  <a:schemeClr val="accent6"/>
                </a:solidFill>
              </a:rPr>
              <a:t> </a:t>
            </a:r>
            <a:r>
              <a:rPr lang="en-GB" sz="1250" b="0" dirty="0" err="1">
                <a:solidFill>
                  <a:schemeClr val="accent6"/>
                </a:solidFill>
              </a:rPr>
              <a:t>Disord</a:t>
            </a:r>
            <a:r>
              <a:rPr lang="en-GB" sz="1250" b="0" dirty="0">
                <a:solidFill>
                  <a:schemeClr val="accent6"/>
                </a:solidFill>
              </a:rPr>
              <a:t>. 2008 Feb 15; 23(3):329-472.</a:t>
            </a:r>
            <a:endParaRPr lang="es-ES" sz="1250" b="0" dirty="0">
              <a:solidFill>
                <a:schemeClr val="accent6"/>
              </a:solidFill>
            </a:endParaRPr>
          </a:p>
          <a:p>
            <a:pPr marL="342900" lvl="0" indent="-342900">
              <a:buFont typeface="+mj-lt"/>
              <a:buAutoNum type="arabicPeriod" startAt="30"/>
            </a:pPr>
            <a:endParaRPr lang="es-ES" sz="1250" b="0" dirty="0">
              <a:solidFill>
                <a:schemeClr val="accent6"/>
              </a:solidFill>
            </a:endParaRPr>
          </a:p>
          <a:p>
            <a:pPr marL="342900" indent="-342900">
              <a:buFont typeface="+mj-lt"/>
              <a:buAutoNum type="arabicPeriod" startAt="30"/>
            </a:pPr>
            <a:endParaRPr lang="es-ES" sz="1250" b="0" dirty="0">
              <a:solidFill>
                <a:schemeClr val="accent6"/>
              </a:solidFill>
            </a:endParaRPr>
          </a:p>
        </p:txBody>
      </p:sp>
      <p:sp>
        <p:nvSpPr>
          <p:cNvPr id="10" name="Prostokąt 1">
            <a:extLst>
              <a:ext uri="{FF2B5EF4-FFF2-40B4-BE49-F238E27FC236}">
                <a16:creationId xmlns:a16="http://schemas.microsoft.com/office/drawing/2014/main" id="{A434864B-CB49-46C7-AE98-963BCEDF71C7}"/>
              </a:ext>
            </a:extLst>
          </p:cNvPr>
          <p:cNvSpPr/>
          <p:nvPr/>
        </p:nvSpPr>
        <p:spPr>
          <a:xfrm>
            <a:off x="0" y="1052736"/>
            <a:ext cx="9144000" cy="430887"/>
          </a:xfrm>
          <a:prstGeom prst="rect">
            <a:avLst/>
          </a:prstGeom>
        </p:spPr>
        <p:txBody>
          <a:bodyPr wrap="square">
            <a:spAutoFit/>
          </a:bodyPr>
          <a:lstStyle/>
          <a:p>
            <a:pPr algn="ctr">
              <a:defRPr/>
            </a:pPr>
            <a:r>
              <a:rPr lang="en-US" sz="2200" dirty="0">
                <a:solidFill>
                  <a:schemeClr val="accent2">
                    <a:lumMod val="75000"/>
                  </a:schemeClr>
                </a:solidFill>
              </a:rPr>
              <a:t>BIBLIOGRÁFÍA</a:t>
            </a:r>
          </a:p>
        </p:txBody>
      </p:sp>
    </p:spTree>
    <p:extLst>
      <p:ext uri="{BB962C8B-B14F-4D97-AF65-F5344CB8AC3E}">
        <p14:creationId xmlns:p14="http://schemas.microsoft.com/office/powerpoint/2010/main" val="3359806978"/>
      </p:ext>
    </p:extLst>
  </p:cSld>
  <p:clrMapOvr>
    <a:masterClrMapping/>
  </p:clrMapOvr>
  <p:transition advClick="0" advTm="3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3D39BF-8C73-470E-AD76-38798680067D}"/>
              </a:ext>
            </a:extLst>
          </p:cNvPr>
          <p:cNvSpPr txBox="1"/>
          <p:nvPr/>
        </p:nvSpPr>
        <p:spPr>
          <a:xfrm>
            <a:off x="325150" y="4707141"/>
            <a:ext cx="8493700"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a:lstStyle>
          <a:p>
            <a:pPr algn="just"/>
            <a:r>
              <a:rPr lang="es-ES" sz="1400" b="0" i="0" u="none" strike="noStrike" baseline="0" dirty="0">
                <a:solidFill>
                  <a:srgbClr val="262673"/>
                </a:solidFill>
                <a:latin typeface="Verdana" panose="020B0604030504040204" pitchFamily="34"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 </a:t>
            </a:r>
            <a:r>
              <a:rPr lang="es-ES" sz="14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54305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5BFBC64A-4468-42EA-AD74-F3975DEF5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27734"/>
            <a:ext cx="5850718" cy="4388039"/>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0" name="Prostokąt 1">
            <a:extLst>
              <a:ext uri="{FF2B5EF4-FFF2-40B4-BE49-F238E27FC236}">
                <a16:creationId xmlns:a16="http://schemas.microsoft.com/office/drawing/2014/main" id="{1BE9AE55-B1D4-4A67-A8F3-13BB49D88E03}"/>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2.1. FUNCIONES COGNITIVAS</a:t>
            </a:r>
            <a:endParaRPr lang="en-US" sz="2200" b="0" dirty="0">
              <a:solidFill>
                <a:schemeClr val="accent2">
                  <a:lumMod val="75000"/>
                </a:schemeClr>
              </a:solidFill>
            </a:endParaRPr>
          </a:p>
        </p:txBody>
      </p:sp>
      <p:sp>
        <p:nvSpPr>
          <p:cNvPr id="31" name="CuadroTexto 30">
            <a:extLst>
              <a:ext uri="{FF2B5EF4-FFF2-40B4-BE49-F238E27FC236}">
                <a16:creationId xmlns:a16="http://schemas.microsoft.com/office/drawing/2014/main" id="{F7A23765-1ACA-4BD9-894A-B16B103A54C8}"/>
              </a:ext>
            </a:extLst>
          </p:cNvPr>
          <p:cNvSpPr txBox="1"/>
          <p:nvPr/>
        </p:nvSpPr>
        <p:spPr>
          <a:xfrm>
            <a:off x="503226" y="5759883"/>
            <a:ext cx="8064896" cy="338554"/>
          </a:xfrm>
          <a:prstGeom prst="rect">
            <a:avLst/>
          </a:prstGeom>
          <a:noFill/>
        </p:spPr>
        <p:txBody>
          <a:bodyPr wrap="square" rtlCol="0">
            <a:spAutoFit/>
          </a:bodyPr>
          <a:lstStyle/>
          <a:p>
            <a:pPr algn="ctr"/>
            <a:r>
              <a:rPr lang="en-US" sz="1600" b="0" dirty="0" err="1">
                <a:solidFill>
                  <a:schemeClr val="accent2">
                    <a:lumMod val="75000"/>
                  </a:schemeClr>
                </a:solidFill>
              </a:rPr>
              <a:t>Figura</a:t>
            </a:r>
            <a:r>
              <a:rPr lang="en-US" sz="1600" b="0" dirty="0">
                <a:solidFill>
                  <a:schemeClr val="accent2">
                    <a:lumMod val="75000"/>
                  </a:schemeClr>
                </a:solidFill>
              </a:rPr>
              <a:t> 1. </a:t>
            </a:r>
            <a:r>
              <a:rPr lang="en-US" sz="1600" b="0" dirty="0" err="1">
                <a:solidFill>
                  <a:schemeClr val="accent2">
                    <a:lumMod val="75000"/>
                  </a:schemeClr>
                </a:solidFill>
              </a:rPr>
              <a:t>Principales</a:t>
            </a:r>
            <a:r>
              <a:rPr lang="en-US" sz="1600" b="0" dirty="0">
                <a:solidFill>
                  <a:schemeClr val="accent2">
                    <a:lumMod val="75000"/>
                  </a:schemeClr>
                </a:solidFill>
              </a:rPr>
              <a:t> </a:t>
            </a:r>
            <a:r>
              <a:rPr lang="en-US" sz="1600" b="0" dirty="0" err="1">
                <a:solidFill>
                  <a:schemeClr val="accent2">
                    <a:lumMod val="75000"/>
                  </a:schemeClr>
                </a:solidFill>
              </a:rPr>
              <a:t>dominios</a:t>
            </a:r>
            <a:r>
              <a:rPr lang="en-US" sz="1600" b="0" dirty="0">
                <a:solidFill>
                  <a:schemeClr val="accent2">
                    <a:lumMod val="75000"/>
                  </a:schemeClr>
                </a:solidFill>
              </a:rPr>
              <a:t> </a:t>
            </a:r>
            <a:r>
              <a:rPr lang="en-US" sz="1600" b="0" dirty="0" err="1">
                <a:solidFill>
                  <a:schemeClr val="accent2">
                    <a:lumMod val="75000"/>
                  </a:schemeClr>
                </a:solidFill>
              </a:rPr>
              <a:t>cognitivos</a:t>
            </a:r>
            <a:r>
              <a:rPr lang="en-US" sz="1600" b="0" dirty="0">
                <a:solidFill>
                  <a:schemeClr val="accent2">
                    <a:lumMod val="75000"/>
                  </a:schemeClr>
                </a:solidFill>
              </a:rPr>
              <a:t> </a:t>
            </a:r>
            <a:r>
              <a:rPr lang="en-US" sz="1600" b="0" dirty="0" err="1">
                <a:solidFill>
                  <a:schemeClr val="accent2">
                    <a:lumMod val="75000"/>
                  </a:schemeClr>
                </a:solidFill>
              </a:rPr>
              <a:t>en</a:t>
            </a:r>
            <a:r>
              <a:rPr lang="en-US" sz="1600" b="0" dirty="0">
                <a:solidFill>
                  <a:schemeClr val="accent2">
                    <a:lumMod val="75000"/>
                  </a:schemeClr>
                </a:solidFill>
              </a:rPr>
              <a:t> el ser </a:t>
            </a:r>
            <a:r>
              <a:rPr lang="en-US" sz="1600" b="0" dirty="0" err="1">
                <a:solidFill>
                  <a:schemeClr val="accent2">
                    <a:lumMod val="75000"/>
                  </a:schemeClr>
                </a:solidFill>
              </a:rPr>
              <a:t>humano</a:t>
            </a:r>
            <a:endParaRPr lang="en-US" sz="1600" b="0" dirty="0">
              <a:solidFill>
                <a:schemeClr val="accent2">
                  <a:lumMod val="75000"/>
                </a:schemeClr>
              </a:solidFill>
            </a:endParaRPr>
          </a:p>
        </p:txBody>
      </p:sp>
    </p:spTree>
    <p:extLst>
      <p:ext uri="{BB962C8B-B14F-4D97-AF65-F5344CB8AC3E}">
        <p14:creationId xmlns:p14="http://schemas.microsoft.com/office/powerpoint/2010/main" val="105060040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3">
            <a:extLst>
              <a:ext uri="{FF2B5EF4-FFF2-40B4-BE49-F238E27FC236}">
                <a16:creationId xmlns:a16="http://schemas.microsoft.com/office/drawing/2014/main" id="{F3C4F23C-6FFB-4FA8-9EDF-8409099F58C5}"/>
              </a:ext>
            </a:extLst>
          </p:cNvPr>
          <p:cNvSpPr/>
          <p:nvPr/>
        </p:nvSpPr>
        <p:spPr>
          <a:xfrm>
            <a:off x="539750" y="2046327"/>
            <a:ext cx="7992690" cy="1785104"/>
          </a:xfrm>
          <a:prstGeom prst="rect">
            <a:avLst/>
          </a:prstGeom>
        </p:spPr>
        <p:txBody>
          <a:bodyPr wrap="square">
            <a:spAutoFit/>
          </a:bodyPr>
          <a:lstStyle/>
          <a:p>
            <a:pPr marL="342900" indent="-342900">
              <a:spcBef>
                <a:spcPts val="1200"/>
              </a:spcBef>
              <a:buFont typeface="Arial" panose="020B0604020202020204" pitchFamily="34" charset="0"/>
              <a:buChar char="•"/>
              <a:defRPr/>
            </a:pPr>
            <a:r>
              <a:rPr lang="es-ES" sz="2000" b="0" dirty="0">
                <a:solidFill>
                  <a:schemeClr val="accent2">
                    <a:lumMod val="75000"/>
                  </a:schemeClr>
                </a:solidFill>
              </a:rPr>
              <a:t>La capacidad que permite a una persona ser consciente de sí misma, de los demás y del contexto en el que se encuentra en un momento dado</a:t>
            </a:r>
          </a:p>
          <a:p>
            <a:pPr marL="342900" indent="-342900">
              <a:spcBef>
                <a:spcPts val="1200"/>
              </a:spcBef>
              <a:buFont typeface="Arial" panose="020B0604020202020204" pitchFamily="34" charset="0"/>
              <a:buChar char="•"/>
              <a:defRPr/>
            </a:pPr>
            <a:r>
              <a:rPr lang="es-ES" sz="2000" b="0" dirty="0">
                <a:solidFill>
                  <a:schemeClr val="accent2">
                    <a:lumMod val="75000"/>
                  </a:schemeClr>
                </a:solidFill>
              </a:rPr>
              <a:t>Ser capaz de desarrollar las actividades de esa situación espacio/tiempo.</a:t>
            </a:r>
          </a:p>
        </p:txBody>
      </p:sp>
      <p:sp>
        <p:nvSpPr>
          <p:cNvPr id="12" name="Prostokąt 1">
            <a:extLst>
              <a:ext uri="{FF2B5EF4-FFF2-40B4-BE49-F238E27FC236}">
                <a16:creationId xmlns:a16="http://schemas.microsoft.com/office/drawing/2014/main" id="{197C1218-8866-46A3-BECE-CDE2A9CFE88E}"/>
              </a:ext>
            </a:extLst>
          </p:cNvPr>
          <p:cNvSpPr/>
          <p:nvPr/>
        </p:nvSpPr>
        <p:spPr>
          <a:xfrm>
            <a:off x="179512" y="1052736"/>
            <a:ext cx="8784976" cy="430887"/>
          </a:xfrm>
          <a:prstGeom prst="rect">
            <a:avLst/>
          </a:prstGeom>
        </p:spPr>
        <p:txBody>
          <a:bodyPr wrap="square">
            <a:spAutoFit/>
          </a:bodyPr>
          <a:lstStyle/>
          <a:p>
            <a:pPr algn="ctr">
              <a:defRPr/>
            </a:pPr>
            <a:r>
              <a:rPr lang="en-US" sz="2200" dirty="0">
                <a:solidFill>
                  <a:schemeClr val="accent2">
                    <a:lumMod val="75000"/>
                  </a:schemeClr>
                </a:solidFill>
              </a:rPr>
              <a:t>2.1.1. ALTERACION DE LA ORIENTACIÓN – DESORIENTACIÓN</a:t>
            </a:r>
          </a:p>
        </p:txBody>
      </p:sp>
    </p:spTree>
    <p:extLst>
      <p:ext uri="{BB962C8B-B14F-4D97-AF65-F5344CB8AC3E}">
        <p14:creationId xmlns:p14="http://schemas.microsoft.com/office/powerpoint/2010/main" val="104782493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17991</Words>
  <Characters>0</Characters>
  <Application>Microsoft Office PowerPoint</Application>
  <PresentationFormat>Presentación en pantalla (4:3)</PresentationFormat>
  <Lines>0</Lines>
  <Paragraphs>892</Paragraphs>
  <Slides>78</Slides>
  <Notes>74</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78</vt:i4>
      </vt:variant>
    </vt:vector>
  </HeadingPairs>
  <TitlesOfParts>
    <vt:vector size="90" baseType="lpstr">
      <vt:lpstr>Arial</vt:lpstr>
      <vt:lpstr>Arial Bold</vt:lpstr>
      <vt:lpstr>Bradley Hand ITC</vt:lpstr>
      <vt:lpstr>Calibri</vt:lpstr>
      <vt:lpstr>Courier New</vt:lpstr>
      <vt:lpstr>Gill Sans</vt:lpstr>
      <vt:lpstr>Times New Roman</vt:lpstr>
      <vt:lpstr>Verdana</vt:lpstr>
      <vt:lpstr>Wingdings</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Constanza Isabel San Martin Valenzuela</cp:lastModifiedBy>
  <cp:revision>1647</cp:revision>
  <cp:lastPrinted>2011-07-18T19:05:36Z</cp:lastPrinted>
  <dcterms:created xsi:type="dcterms:W3CDTF">2010-06-23T19:02:16Z</dcterms:created>
  <dcterms:modified xsi:type="dcterms:W3CDTF">2021-07-03T14:08:16Z</dcterms:modified>
</cp:coreProperties>
</file>